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4" r:id="rId2"/>
  </p:sldMasterIdLst>
  <p:notesMasterIdLst>
    <p:notesMasterId r:id="rId26"/>
  </p:notesMasterIdLst>
  <p:handoutMasterIdLst>
    <p:handoutMasterId r:id="rId27"/>
  </p:handoutMasterIdLst>
  <p:sldIdLst>
    <p:sldId id="269" r:id="rId3"/>
    <p:sldId id="367" r:id="rId4"/>
    <p:sldId id="296" r:id="rId5"/>
    <p:sldId id="298" r:id="rId6"/>
    <p:sldId id="357" r:id="rId7"/>
    <p:sldId id="377" r:id="rId8"/>
    <p:sldId id="378" r:id="rId9"/>
    <p:sldId id="371" r:id="rId10"/>
    <p:sldId id="379" r:id="rId11"/>
    <p:sldId id="369" r:id="rId12"/>
    <p:sldId id="381" r:id="rId13"/>
    <p:sldId id="382" r:id="rId14"/>
    <p:sldId id="383" r:id="rId15"/>
    <p:sldId id="380" r:id="rId16"/>
    <p:sldId id="385" r:id="rId17"/>
    <p:sldId id="386" r:id="rId18"/>
    <p:sldId id="387" r:id="rId19"/>
    <p:sldId id="388" r:id="rId20"/>
    <p:sldId id="389" r:id="rId21"/>
    <p:sldId id="390" r:id="rId22"/>
    <p:sldId id="391" r:id="rId23"/>
    <p:sldId id="392" r:id="rId24"/>
    <p:sldId id="394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F07DDA-8D44-D04D-B739-61556C45A6CF}" v="704" dt="2022-02-03T02:36:36.5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97" autoAdjust="0"/>
    <p:restoredTop sz="89110"/>
  </p:normalViewPr>
  <p:slideViewPr>
    <p:cSldViewPr snapToGrid="0">
      <p:cViewPr>
        <p:scale>
          <a:sx n="98" d="100"/>
          <a:sy n="98" d="100"/>
        </p:scale>
        <p:origin x="144" y="224"/>
      </p:cViewPr>
      <p:guideLst>
        <p:guide orient="horz" pos="2160"/>
        <p:guide pos="3840"/>
      </p:guideLst>
    </p:cSldViewPr>
  </p:slideViewPr>
  <p:notesTextViewPr>
    <p:cViewPr>
      <p:scale>
        <a:sx n="80" d="100"/>
        <a:sy n="80" d="100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2022. 2. 1.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2022. 2. 1.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110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755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6038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1985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30" t="65598" b="9375"/>
          <a:stretch/>
        </p:blipFill>
        <p:spPr>
          <a:xfrm>
            <a:off x="0" y="6646331"/>
            <a:ext cx="1809148" cy="16086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60" b="12513"/>
          <a:stretch/>
        </p:blipFill>
        <p:spPr>
          <a:xfrm>
            <a:off x="10880202" y="6675969"/>
            <a:ext cx="1311798" cy="16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676048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2158084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3073925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993106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2158085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307068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999684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986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8623390" y="6412231"/>
            <a:ext cx="3568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86B743E8-9D27-4F69-87ED-4623B89CBF9F}" type="slidenum">
              <a:rPr lang="ko-KR" altLang="en-US" sz="2000" smtClean="0">
                <a:solidFill>
                  <a:schemeClr val="tx1"/>
                </a:solidFill>
                <a:latin typeface="+mn-lt"/>
              </a:rPr>
              <a:t>‹#›</a:t>
            </a:fld>
            <a:endParaRPr lang="ko-KR" altLang="en-US" sz="2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699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부채널</a:t>
            </a:r>
            <a:r>
              <a:rPr lang="ko-KR" altLang="en-US" dirty="0"/>
              <a:t> 분석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전력 분석 공격 </a:t>
            </a:r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6D15-E5C1-2643-AB12-FDA734F75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DPA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95C5C7-390C-A140-9FA3-6D1CB0093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20" y="1180009"/>
            <a:ext cx="11368160" cy="534177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FA4A57FC-6A80-7E49-9B5B-5FF4BD5888D9}"/>
                  </a:ext>
                </a:extLst>
              </p:cNvPr>
              <p:cNvSpPr/>
              <p:nvPr/>
            </p:nvSpPr>
            <p:spPr>
              <a:xfrm>
                <a:off x="3966607" y="1584586"/>
                <a:ext cx="262764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3200" b="1" dirty="0">
                    <a:solidFill>
                      <a:schemeClr val="bg1"/>
                    </a:solidFill>
                    <a:latin typeface="+mj-ea"/>
                  </a:rPr>
                  <a:t>Input </a:t>
                </a:r>
                <a14:m>
                  <m:oMath xmlns:m="http://schemas.openxmlformats.org/officeDocument/2006/math">
                    <m:r>
                      <a:rPr kumimoji="1" lang="en-US" altLang="ko-KR" sz="3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kumimoji="1" lang="en-US" altLang="ko-KR" sz="3200" b="1" dirty="0">
                    <a:solidFill>
                      <a:schemeClr val="bg1"/>
                    </a:solidFill>
                    <a:latin typeface="+mj-ea"/>
                  </a:rPr>
                  <a:t> Key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FA4A57FC-6A80-7E49-9B5B-5FF4BD5888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607" y="1584586"/>
                <a:ext cx="2627642" cy="584775"/>
              </a:xfrm>
              <a:prstGeom prst="rect">
                <a:avLst/>
              </a:prstGeom>
              <a:blipFill>
                <a:blip r:embed="rId3"/>
                <a:stretch>
                  <a:fillRect l="-5797" t="-12766" r="-4831" b="-29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6126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71F55F-2286-B949-A73C-9B051916A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DPA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FD900B-9538-2444-8144-1C4F69165B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599B26-6874-B84E-B254-5728A894F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62" y="1152525"/>
            <a:ext cx="11142689" cy="519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61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5FDA29-E1F1-624B-9BDA-1596817D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DPA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743667-CD92-FB49-AE88-FC905A2FC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62" y="1152525"/>
            <a:ext cx="11368160" cy="533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09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34CD84-CC9F-0A49-AED0-46AE11AD5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DPA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BA1CEE-1E9F-3A41-A5AE-BD6922E04C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16FF92-F620-BB4B-929A-47DC8F294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63" y="1152524"/>
            <a:ext cx="11368918" cy="535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536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07993F-17B9-5C45-9EA3-473F06DC3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DPA </a:t>
            </a:r>
            <a:r>
              <a:rPr kumimoji="1" lang="ko-KR" altLang="en-US" dirty="0"/>
              <a:t>절차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1EE866-D0C7-AC4F-832B-4299A8A251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ko-KR" altLang="en-US" dirty="0"/>
              <a:t>다수의 임의 </a:t>
            </a:r>
            <a:r>
              <a:rPr kumimoji="1" lang="ko-KR" altLang="en-US" dirty="0" err="1"/>
              <a:t>평문을</a:t>
            </a:r>
            <a:r>
              <a:rPr kumimoji="1" lang="ko-KR" altLang="en-US" dirty="0"/>
              <a:t> 입력하여 소비전력 측정</a:t>
            </a:r>
            <a:endParaRPr kumimoji="1" lang="en-US" altLang="ko-KR" dirty="0"/>
          </a:p>
          <a:p>
            <a:r>
              <a:rPr kumimoji="1" lang="ko-KR" altLang="en-US" dirty="0"/>
              <a:t>추측한 키와 </a:t>
            </a:r>
            <a:r>
              <a:rPr kumimoji="1" lang="ko-KR" altLang="en-US" dirty="0" err="1"/>
              <a:t>평문을</a:t>
            </a:r>
            <a:r>
              <a:rPr kumimoji="1" lang="ko-KR" altLang="en-US" dirty="0"/>
              <a:t> 이용하여 </a:t>
            </a:r>
            <a:r>
              <a:rPr kumimoji="1" lang="ko-KR" altLang="en-US" dirty="0" err="1"/>
              <a:t>중간값의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해밍웨이트를</a:t>
            </a:r>
            <a:r>
              <a:rPr kumimoji="1" lang="ko-KR" altLang="en-US" dirty="0"/>
              <a:t> 계산</a:t>
            </a:r>
            <a:endParaRPr kumimoji="1" lang="en-US" altLang="ko-KR" dirty="0"/>
          </a:p>
          <a:p>
            <a:r>
              <a:rPr kumimoji="1" lang="ko-KR" altLang="en-US" dirty="0"/>
              <a:t>계산 결과에 따라 전력 신호를 분류</a:t>
            </a:r>
            <a:endParaRPr kumimoji="1" lang="en-US" altLang="ko-KR" dirty="0"/>
          </a:p>
          <a:p>
            <a:r>
              <a:rPr kumimoji="1" lang="ko-KR" altLang="en-US" dirty="0"/>
              <a:t>양분한 데이터를 각각 평균하여 차분 신호 계산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EE6705-369E-AA42-AA26-416C5978A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54" y="3429000"/>
            <a:ext cx="6917786" cy="32992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9D20A4E-62B8-4B42-8F66-D9C68AB7B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271" y="3429000"/>
            <a:ext cx="4221809" cy="307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32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9926FD-9161-864B-9269-B0EE85B00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원리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B50463-350D-0B42-80AE-175CE16DB8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0A101E-9EEC-9245-8B5D-760F5A64C3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5"/>
          <a:stretch/>
        </p:blipFill>
        <p:spPr>
          <a:xfrm>
            <a:off x="5868322" y="1950767"/>
            <a:ext cx="5915537" cy="35682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1C8DB31-ACC1-A145-AE6D-5EDEC0F95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2" y="1152525"/>
            <a:ext cx="5778619" cy="27559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8E530BB-109B-EA4C-A65D-DE4ACD65F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1" y="3912835"/>
            <a:ext cx="3772549" cy="274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335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69A4F2-3761-D140-BEE0-34759CD93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CPA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B123B2-E424-F746-8216-975893B15F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dirty="0"/>
              <a:t>다수의 임의 </a:t>
            </a:r>
            <a:r>
              <a:rPr kumimoji="1" lang="ko-KR" altLang="en-US" sz="2400" dirty="0" err="1"/>
              <a:t>평문을</a:t>
            </a:r>
            <a:r>
              <a:rPr kumimoji="1" lang="ko-KR" altLang="en-US" sz="2400" dirty="0"/>
              <a:t> 입력하여 소비전력 측정</a:t>
            </a:r>
            <a:endParaRPr kumimoji="1" lang="en-US" altLang="ko-KR" sz="2400" dirty="0"/>
          </a:p>
          <a:p>
            <a:r>
              <a:rPr kumimoji="1" lang="ko-KR" altLang="en-US" sz="2400" dirty="0"/>
              <a:t>추측한 키와 </a:t>
            </a:r>
            <a:r>
              <a:rPr kumimoji="1" lang="ko-KR" altLang="en-US" sz="2400" dirty="0" err="1"/>
              <a:t>평문을</a:t>
            </a:r>
            <a:r>
              <a:rPr kumimoji="1" lang="ko-KR" altLang="en-US" sz="2400" dirty="0"/>
              <a:t> 이용하여 </a:t>
            </a:r>
            <a:r>
              <a:rPr kumimoji="1" lang="ko-KR" altLang="en-US" sz="2400" dirty="0" err="1"/>
              <a:t>중간값의</a:t>
            </a:r>
            <a:r>
              <a:rPr kumimoji="1" lang="ko-KR" altLang="en-US" sz="2400" dirty="0"/>
              <a:t> </a:t>
            </a:r>
            <a:r>
              <a:rPr kumimoji="1" lang="ko-KR" altLang="en-US" sz="2400" dirty="0" err="1"/>
              <a:t>해밍웨이트를</a:t>
            </a:r>
            <a:r>
              <a:rPr kumimoji="1" lang="ko-KR" altLang="en-US" sz="2400" dirty="0"/>
              <a:t> 계산</a:t>
            </a:r>
            <a:endParaRPr kumimoji="1" lang="en-US" altLang="ko-KR" sz="2400" dirty="0"/>
          </a:p>
          <a:p>
            <a:r>
              <a:rPr kumimoji="1" lang="ko-KR" altLang="en-US" sz="2400" dirty="0"/>
              <a:t>측정한 소비 전력과 </a:t>
            </a:r>
            <a:r>
              <a:rPr kumimoji="1" lang="ko-KR" altLang="en-US" sz="2400" dirty="0" err="1"/>
              <a:t>헤밍웨이트</a:t>
            </a:r>
            <a:r>
              <a:rPr kumimoji="1" lang="ko-KR" altLang="en-US" sz="2400"/>
              <a:t> 간의 </a:t>
            </a:r>
            <a:r>
              <a:rPr kumimoji="1" lang="ko-KR" altLang="en-US" sz="2400" dirty="0"/>
              <a:t>상관 관계 계산</a:t>
            </a:r>
            <a:endParaRPr kumimoji="1" lang="en-US" altLang="ko-KR" sz="2400" dirty="0"/>
          </a:p>
          <a:p>
            <a:r>
              <a:rPr kumimoji="1" lang="ko-KR" altLang="en-US" sz="2400" dirty="0"/>
              <a:t>상관도가 가장 높게 나오는 </a:t>
            </a:r>
            <a:r>
              <a:rPr kumimoji="1" lang="ko-KR" altLang="en-US" sz="2400" dirty="0" err="1"/>
              <a:t>추측키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= </a:t>
            </a:r>
            <a:r>
              <a:rPr kumimoji="1" lang="ko-KR" altLang="en-US" sz="2400" dirty="0"/>
              <a:t>올바른 키</a:t>
            </a:r>
            <a:r>
              <a:rPr kumimoji="1" lang="en-US" altLang="ko-KR" sz="2400" dirty="0"/>
              <a:t> </a:t>
            </a:r>
            <a:endParaRPr lang="ko-KR" altLang="en-US" sz="2400" dirty="0"/>
          </a:p>
          <a:p>
            <a:endParaRPr kumimoji="1" lang="ko-KR" altLang="en-US" sz="2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693823B-7D62-8D48-B7A5-7CD65A860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995" y="3744311"/>
            <a:ext cx="6568309" cy="154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07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96AD9-755D-4247-B7E2-95F9EC81C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CPA</a:t>
            </a:r>
            <a:endParaRPr kumimoji="1"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779C7AE0-AC91-2749-A287-A06B0F014A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4459231"/>
                  </p:ext>
                </p:extLst>
              </p:nvPr>
            </p:nvGraphicFramePr>
            <p:xfrm>
              <a:off x="2408590" y="1548169"/>
              <a:ext cx="9371490" cy="409026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5460">
                      <a:extLst>
                        <a:ext uri="{9D8B030D-6E8A-4147-A177-3AD203B41FA5}">
                          <a16:colId xmlns:a16="http://schemas.microsoft.com/office/drawing/2014/main" val="2668371493"/>
                        </a:ext>
                      </a:extLst>
                    </a:gridCol>
                    <a:gridCol w="4183744">
                      <a:extLst>
                        <a:ext uri="{9D8B030D-6E8A-4147-A177-3AD203B41FA5}">
                          <a16:colId xmlns:a16="http://schemas.microsoft.com/office/drawing/2014/main" val="2588359045"/>
                        </a:ext>
                      </a:extLst>
                    </a:gridCol>
                    <a:gridCol w="874457">
                      <a:extLst>
                        <a:ext uri="{9D8B030D-6E8A-4147-A177-3AD203B41FA5}">
                          <a16:colId xmlns:a16="http://schemas.microsoft.com/office/drawing/2014/main" val="1230723341"/>
                        </a:ext>
                      </a:extLst>
                    </a:gridCol>
                    <a:gridCol w="874457">
                      <a:extLst>
                        <a:ext uri="{9D8B030D-6E8A-4147-A177-3AD203B41FA5}">
                          <a16:colId xmlns:a16="http://schemas.microsoft.com/office/drawing/2014/main" val="2996856276"/>
                        </a:ext>
                      </a:extLst>
                    </a:gridCol>
                    <a:gridCol w="874458">
                      <a:extLst>
                        <a:ext uri="{9D8B030D-6E8A-4147-A177-3AD203B41FA5}">
                          <a16:colId xmlns:a16="http://schemas.microsoft.com/office/drawing/2014/main" val="1455752086"/>
                        </a:ext>
                      </a:extLst>
                    </a:gridCol>
                    <a:gridCol w="874457">
                      <a:extLst>
                        <a:ext uri="{9D8B030D-6E8A-4147-A177-3AD203B41FA5}">
                          <a16:colId xmlns:a16="http://schemas.microsoft.com/office/drawing/2014/main" val="778566739"/>
                        </a:ext>
                      </a:extLst>
                    </a:gridCol>
                    <a:gridCol w="874457">
                      <a:extLst>
                        <a:ext uri="{9D8B030D-6E8A-4147-A177-3AD203B41FA5}">
                          <a16:colId xmlns:a16="http://schemas.microsoft.com/office/drawing/2014/main" val="4174802302"/>
                        </a:ext>
                      </a:extLst>
                    </a:gridCol>
                  </a:tblGrid>
                  <a:tr h="50162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Input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trace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0x00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0x01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0xFE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0xFF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53003790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0x3D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6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8057986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0x24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5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02217983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0xAE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8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6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36581788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5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84267106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0x24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5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948891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779C7AE0-AC91-2749-A287-A06B0F014A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4459231"/>
                  </p:ext>
                </p:extLst>
              </p:nvPr>
            </p:nvGraphicFramePr>
            <p:xfrm>
              <a:off x="2408590" y="1548169"/>
              <a:ext cx="9371490" cy="409026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5460">
                      <a:extLst>
                        <a:ext uri="{9D8B030D-6E8A-4147-A177-3AD203B41FA5}">
                          <a16:colId xmlns:a16="http://schemas.microsoft.com/office/drawing/2014/main" val="2668371493"/>
                        </a:ext>
                      </a:extLst>
                    </a:gridCol>
                    <a:gridCol w="4183744">
                      <a:extLst>
                        <a:ext uri="{9D8B030D-6E8A-4147-A177-3AD203B41FA5}">
                          <a16:colId xmlns:a16="http://schemas.microsoft.com/office/drawing/2014/main" val="2588359045"/>
                        </a:ext>
                      </a:extLst>
                    </a:gridCol>
                    <a:gridCol w="874457">
                      <a:extLst>
                        <a:ext uri="{9D8B030D-6E8A-4147-A177-3AD203B41FA5}">
                          <a16:colId xmlns:a16="http://schemas.microsoft.com/office/drawing/2014/main" val="1230723341"/>
                        </a:ext>
                      </a:extLst>
                    </a:gridCol>
                    <a:gridCol w="874457">
                      <a:extLst>
                        <a:ext uri="{9D8B030D-6E8A-4147-A177-3AD203B41FA5}">
                          <a16:colId xmlns:a16="http://schemas.microsoft.com/office/drawing/2014/main" val="2996856276"/>
                        </a:ext>
                      </a:extLst>
                    </a:gridCol>
                    <a:gridCol w="874458">
                      <a:extLst>
                        <a:ext uri="{9D8B030D-6E8A-4147-A177-3AD203B41FA5}">
                          <a16:colId xmlns:a16="http://schemas.microsoft.com/office/drawing/2014/main" val="1455752086"/>
                        </a:ext>
                      </a:extLst>
                    </a:gridCol>
                    <a:gridCol w="874457">
                      <a:extLst>
                        <a:ext uri="{9D8B030D-6E8A-4147-A177-3AD203B41FA5}">
                          <a16:colId xmlns:a16="http://schemas.microsoft.com/office/drawing/2014/main" val="778566739"/>
                        </a:ext>
                      </a:extLst>
                    </a:gridCol>
                    <a:gridCol w="874457">
                      <a:extLst>
                        <a:ext uri="{9D8B030D-6E8A-4147-A177-3AD203B41FA5}">
                          <a16:colId xmlns:a16="http://schemas.microsoft.com/office/drawing/2014/main" val="4174802302"/>
                        </a:ext>
                      </a:extLst>
                    </a:gridCol>
                  </a:tblGrid>
                  <a:tr h="50162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Input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trace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0x00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0x01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71014" t="-2500" r="-201449" b="-7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0xFE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0xFF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53003790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0x3D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6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8057986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0x24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5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02217983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0xAE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8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6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36581788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376786" r="-1056250" b="-1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394" t="-376786" r="-104848" b="-1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5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84267106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0x24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5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9488919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자유형 10">
            <a:extLst>
              <a:ext uri="{FF2B5EF4-FFF2-40B4-BE49-F238E27FC236}">
                <a16:creationId xmlns:a16="http://schemas.microsoft.com/office/drawing/2014/main" id="{2E76EEBA-15C4-4C47-A3A0-1E48F47A68FF}"/>
              </a:ext>
            </a:extLst>
          </p:cNvPr>
          <p:cNvSpPr/>
          <p:nvPr/>
        </p:nvSpPr>
        <p:spPr>
          <a:xfrm>
            <a:off x="3273416" y="2149568"/>
            <a:ext cx="4025462" cy="548272"/>
          </a:xfrm>
          <a:custGeom>
            <a:avLst/>
            <a:gdLst>
              <a:gd name="connsiteX0" fmla="*/ 0 w 3090042"/>
              <a:gd name="connsiteY0" fmla="*/ 747969 h 1255255"/>
              <a:gd name="connsiteX1" fmla="*/ 178676 w 3090042"/>
              <a:gd name="connsiteY1" fmla="*/ 747969 h 1255255"/>
              <a:gd name="connsiteX2" fmla="*/ 262759 w 3090042"/>
              <a:gd name="connsiteY2" fmla="*/ 958175 h 1255255"/>
              <a:gd name="connsiteX3" fmla="*/ 357352 w 3090042"/>
              <a:gd name="connsiteY3" fmla="*/ 485210 h 1255255"/>
              <a:gd name="connsiteX4" fmla="*/ 451945 w 3090042"/>
              <a:gd name="connsiteY4" fmla="*/ 916134 h 1255255"/>
              <a:gd name="connsiteX5" fmla="*/ 504497 w 3090042"/>
              <a:gd name="connsiteY5" fmla="*/ 579803 h 1255255"/>
              <a:gd name="connsiteX6" fmla="*/ 557049 w 3090042"/>
              <a:gd name="connsiteY6" fmla="*/ 758479 h 1255255"/>
              <a:gd name="connsiteX7" fmla="*/ 651642 w 3090042"/>
              <a:gd name="connsiteY7" fmla="*/ 243472 h 1255255"/>
              <a:gd name="connsiteX8" fmla="*/ 725214 w 3090042"/>
              <a:gd name="connsiteY8" fmla="*/ 1136851 h 1255255"/>
              <a:gd name="connsiteX9" fmla="*/ 798787 w 3090042"/>
              <a:gd name="connsiteY9" fmla="*/ 169900 h 1255255"/>
              <a:gd name="connsiteX10" fmla="*/ 882869 w 3090042"/>
              <a:gd name="connsiteY10" fmla="*/ 926644 h 1255255"/>
              <a:gd name="connsiteX11" fmla="*/ 977462 w 3090042"/>
              <a:gd name="connsiteY11" fmla="*/ 443169 h 1255255"/>
              <a:gd name="connsiteX12" fmla="*/ 1072056 w 3090042"/>
              <a:gd name="connsiteY12" fmla="*/ 884603 h 1255255"/>
              <a:gd name="connsiteX13" fmla="*/ 1124607 w 3090042"/>
              <a:gd name="connsiteY13" fmla="*/ 422148 h 1255255"/>
              <a:gd name="connsiteX14" fmla="*/ 1177159 w 3090042"/>
              <a:gd name="connsiteY14" fmla="*/ 779500 h 1255255"/>
              <a:gd name="connsiteX15" fmla="*/ 1240221 w 3090042"/>
              <a:gd name="connsiteY15" fmla="*/ 527251 h 1255255"/>
              <a:gd name="connsiteX16" fmla="*/ 1324304 w 3090042"/>
              <a:gd name="connsiteY16" fmla="*/ 1199913 h 1255255"/>
              <a:gd name="connsiteX17" fmla="*/ 1355835 w 3090042"/>
              <a:gd name="connsiteY17" fmla="*/ 64796 h 1255255"/>
              <a:gd name="connsiteX18" fmla="*/ 1418897 w 3090042"/>
              <a:gd name="connsiteY18" fmla="*/ 1231444 h 1255255"/>
              <a:gd name="connsiteX19" fmla="*/ 1524000 w 3090042"/>
              <a:gd name="connsiteY19" fmla="*/ 1734 h 1255255"/>
              <a:gd name="connsiteX20" fmla="*/ 1629104 w 3090042"/>
              <a:gd name="connsiteY20" fmla="*/ 1231444 h 1255255"/>
              <a:gd name="connsiteX21" fmla="*/ 1671145 w 3090042"/>
              <a:gd name="connsiteY21" fmla="*/ 317044 h 1255255"/>
              <a:gd name="connsiteX22" fmla="*/ 1755228 w 3090042"/>
              <a:gd name="connsiteY22" fmla="*/ 747969 h 1255255"/>
              <a:gd name="connsiteX23" fmla="*/ 1797269 w 3090042"/>
              <a:gd name="connsiteY23" fmla="*/ 1734 h 1255255"/>
              <a:gd name="connsiteX24" fmla="*/ 1839311 w 3090042"/>
              <a:gd name="connsiteY24" fmla="*/ 1000217 h 1255255"/>
              <a:gd name="connsiteX25" fmla="*/ 1923393 w 3090042"/>
              <a:gd name="connsiteY25" fmla="*/ 275003 h 1255255"/>
              <a:gd name="connsiteX26" fmla="*/ 1965435 w 3090042"/>
              <a:gd name="connsiteY26" fmla="*/ 642865 h 1255255"/>
              <a:gd name="connsiteX27" fmla="*/ 1975945 w 3090042"/>
              <a:gd name="connsiteY27" fmla="*/ 359086 h 1255255"/>
              <a:gd name="connsiteX28" fmla="*/ 1975945 w 3090042"/>
              <a:gd name="connsiteY28" fmla="*/ 611334 h 1255255"/>
              <a:gd name="connsiteX29" fmla="*/ 1996966 w 3090042"/>
              <a:gd name="connsiteY29" fmla="*/ 453679 h 1255255"/>
              <a:gd name="connsiteX30" fmla="*/ 2186152 w 3090042"/>
              <a:gd name="connsiteY30" fmla="*/ 832051 h 1255255"/>
              <a:gd name="connsiteX31" fmla="*/ 2228193 w 3090042"/>
              <a:gd name="connsiteY31" fmla="*/ 390617 h 1255255"/>
              <a:gd name="connsiteX32" fmla="*/ 2228193 w 3090042"/>
              <a:gd name="connsiteY32" fmla="*/ 821541 h 1255255"/>
              <a:gd name="connsiteX33" fmla="*/ 2301766 w 3090042"/>
              <a:gd name="connsiteY33" fmla="*/ 401127 h 1255255"/>
              <a:gd name="connsiteX34" fmla="*/ 2406869 w 3090042"/>
              <a:gd name="connsiteY34" fmla="*/ 1178893 h 1255255"/>
              <a:gd name="connsiteX35" fmla="*/ 2396359 w 3090042"/>
              <a:gd name="connsiteY35" fmla="*/ 12244 h 1255255"/>
              <a:gd name="connsiteX36" fmla="*/ 2522483 w 3090042"/>
              <a:gd name="connsiteY36" fmla="*/ 1252465 h 1255255"/>
              <a:gd name="connsiteX37" fmla="*/ 2575035 w 3090042"/>
              <a:gd name="connsiteY37" fmla="*/ 359086 h 1255255"/>
              <a:gd name="connsiteX38" fmla="*/ 2648607 w 3090042"/>
              <a:gd name="connsiteY38" fmla="*/ 695417 h 1255255"/>
              <a:gd name="connsiteX39" fmla="*/ 2722180 w 3090042"/>
              <a:gd name="connsiteY39" fmla="*/ 516741 h 1255255"/>
              <a:gd name="connsiteX40" fmla="*/ 2774731 w 3090042"/>
              <a:gd name="connsiteY40" fmla="*/ 737458 h 1255255"/>
              <a:gd name="connsiteX41" fmla="*/ 2806262 w 3090042"/>
              <a:gd name="connsiteY41" fmla="*/ 579803 h 1255255"/>
              <a:gd name="connsiteX42" fmla="*/ 3090042 w 3090042"/>
              <a:gd name="connsiteY42" fmla="*/ 569293 h 1255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090042" h="1255255">
                <a:moveTo>
                  <a:pt x="0" y="747969"/>
                </a:moveTo>
                <a:cubicBezTo>
                  <a:pt x="67441" y="730452"/>
                  <a:pt x="134883" y="712935"/>
                  <a:pt x="178676" y="747969"/>
                </a:cubicBezTo>
                <a:cubicBezTo>
                  <a:pt x="222469" y="783003"/>
                  <a:pt x="232980" y="1001968"/>
                  <a:pt x="262759" y="958175"/>
                </a:cubicBezTo>
                <a:cubicBezTo>
                  <a:pt x="292538" y="914382"/>
                  <a:pt x="325821" y="492217"/>
                  <a:pt x="357352" y="485210"/>
                </a:cubicBezTo>
                <a:cubicBezTo>
                  <a:pt x="388883" y="478203"/>
                  <a:pt x="427421" y="900369"/>
                  <a:pt x="451945" y="916134"/>
                </a:cubicBezTo>
                <a:cubicBezTo>
                  <a:pt x="476469" y="931899"/>
                  <a:pt x="486980" y="606079"/>
                  <a:pt x="504497" y="579803"/>
                </a:cubicBezTo>
                <a:cubicBezTo>
                  <a:pt x="522014" y="553527"/>
                  <a:pt x="532525" y="814534"/>
                  <a:pt x="557049" y="758479"/>
                </a:cubicBezTo>
                <a:cubicBezTo>
                  <a:pt x="581573" y="702424"/>
                  <a:pt x="623615" y="180410"/>
                  <a:pt x="651642" y="243472"/>
                </a:cubicBezTo>
                <a:cubicBezTo>
                  <a:pt x="679670" y="306534"/>
                  <a:pt x="700690" y="1149113"/>
                  <a:pt x="725214" y="1136851"/>
                </a:cubicBezTo>
                <a:cubicBezTo>
                  <a:pt x="749738" y="1124589"/>
                  <a:pt x="772511" y="204934"/>
                  <a:pt x="798787" y="169900"/>
                </a:cubicBezTo>
                <a:cubicBezTo>
                  <a:pt x="825063" y="134866"/>
                  <a:pt x="853090" y="881099"/>
                  <a:pt x="882869" y="926644"/>
                </a:cubicBezTo>
                <a:cubicBezTo>
                  <a:pt x="912648" y="972189"/>
                  <a:pt x="945931" y="450176"/>
                  <a:pt x="977462" y="443169"/>
                </a:cubicBezTo>
                <a:cubicBezTo>
                  <a:pt x="1008993" y="436162"/>
                  <a:pt x="1047532" y="888107"/>
                  <a:pt x="1072056" y="884603"/>
                </a:cubicBezTo>
                <a:cubicBezTo>
                  <a:pt x="1096580" y="881100"/>
                  <a:pt x="1107090" y="439665"/>
                  <a:pt x="1124607" y="422148"/>
                </a:cubicBezTo>
                <a:cubicBezTo>
                  <a:pt x="1142124" y="404631"/>
                  <a:pt x="1157890" y="761983"/>
                  <a:pt x="1177159" y="779500"/>
                </a:cubicBezTo>
                <a:cubicBezTo>
                  <a:pt x="1196428" y="797017"/>
                  <a:pt x="1215697" y="457182"/>
                  <a:pt x="1240221" y="527251"/>
                </a:cubicBezTo>
                <a:cubicBezTo>
                  <a:pt x="1264745" y="597320"/>
                  <a:pt x="1305035" y="1276989"/>
                  <a:pt x="1324304" y="1199913"/>
                </a:cubicBezTo>
                <a:cubicBezTo>
                  <a:pt x="1343573" y="1122837"/>
                  <a:pt x="1340070" y="59541"/>
                  <a:pt x="1355835" y="64796"/>
                </a:cubicBezTo>
                <a:cubicBezTo>
                  <a:pt x="1371600" y="70051"/>
                  <a:pt x="1390870" y="1241954"/>
                  <a:pt x="1418897" y="1231444"/>
                </a:cubicBezTo>
                <a:cubicBezTo>
                  <a:pt x="1446924" y="1220934"/>
                  <a:pt x="1488966" y="1734"/>
                  <a:pt x="1524000" y="1734"/>
                </a:cubicBezTo>
                <a:cubicBezTo>
                  <a:pt x="1559034" y="1734"/>
                  <a:pt x="1604580" y="1178892"/>
                  <a:pt x="1629104" y="1231444"/>
                </a:cubicBezTo>
                <a:cubicBezTo>
                  <a:pt x="1653628" y="1283996"/>
                  <a:pt x="1650124" y="397623"/>
                  <a:pt x="1671145" y="317044"/>
                </a:cubicBezTo>
                <a:cubicBezTo>
                  <a:pt x="1692166" y="236465"/>
                  <a:pt x="1734207" y="800521"/>
                  <a:pt x="1755228" y="747969"/>
                </a:cubicBezTo>
                <a:cubicBezTo>
                  <a:pt x="1776249" y="695417"/>
                  <a:pt x="1783255" y="-40307"/>
                  <a:pt x="1797269" y="1734"/>
                </a:cubicBezTo>
                <a:cubicBezTo>
                  <a:pt x="1811283" y="43775"/>
                  <a:pt x="1818290" y="954672"/>
                  <a:pt x="1839311" y="1000217"/>
                </a:cubicBezTo>
                <a:cubicBezTo>
                  <a:pt x="1860332" y="1045762"/>
                  <a:pt x="1902372" y="334562"/>
                  <a:pt x="1923393" y="275003"/>
                </a:cubicBezTo>
                <a:cubicBezTo>
                  <a:pt x="1944414" y="215444"/>
                  <a:pt x="1956676" y="628851"/>
                  <a:pt x="1965435" y="642865"/>
                </a:cubicBezTo>
                <a:cubicBezTo>
                  <a:pt x="1974194" y="656879"/>
                  <a:pt x="1974193" y="364341"/>
                  <a:pt x="1975945" y="359086"/>
                </a:cubicBezTo>
                <a:cubicBezTo>
                  <a:pt x="1977697" y="353831"/>
                  <a:pt x="1972442" y="595569"/>
                  <a:pt x="1975945" y="611334"/>
                </a:cubicBezTo>
                <a:cubicBezTo>
                  <a:pt x="1979448" y="627099"/>
                  <a:pt x="1961932" y="416893"/>
                  <a:pt x="1996966" y="453679"/>
                </a:cubicBezTo>
                <a:cubicBezTo>
                  <a:pt x="2032001" y="490465"/>
                  <a:pt x="2147614" y="842561"/>
                  <a:pt x="2186152" y="832051"/>
                </a:cubicBezTo>
                <a:cubicBezTo>
                  <a:pt x="2224690" y="821541"/>
                  <a:pt x="2221186" y="392369"/>
                  <a:pt x="2228193" y="390617"/>
                </a:cubicBezTo>
                <a:cubicBezTo>
                  <a:pt x="2235200" y="388865"/>
                  <a:pt x="2215931" y="819789"/>
                  <a:pt x="2228193" y="821541"/>
                </a:cubicBezTo>
                <a:cubicBezTo>
                  <a:pt x="2240455" y="823293"/>
                  <a:pt x="2271987" y="341568"/>
                  <a:pt x="2301766" y="401127"/>
                </a:cubicBezTo>
                <a:cubicBezTo>
                  <a:pt x="2331545" y="460686"/>
                  <a:pt x="2391104" y="1243707"/>
                  <a:pt x="2406869" y="1178893"/>
                </a:cubicBezTo>
                <a:cubicBezTo>
                  <a:pt x="2422635" y="1114079"/>
                  <a:pt x="2377090" y="-18"/>
                  <a:pt x="2396359" y="12244"/>
                </a:cubicBezTo>
                <a:cubicBezTo>
                  <a:pt x="2415628" y="24506"/>
                  <a:pt x="2492704" y="1194658"/>
                  <a:pt x="2522483" y="1252465"/>
                </a:cubicBezTo>
                <a:cubicBezTo>
                  <a:pt x="2552262" y="1310272"/>
                  <a:pt x="2554014" y="451927"/>
                  <a:pt x="2575035" y="359086"/>
                </a:cubicBezTo>
                <a:cubicBezTo>
                  <a:pt x="2596056" y="266245"/>
                  <a:pt x="2624083" y="669141"/>
                  <a:pt x="2648607" y="695417"/>
                </a:cubicBezTo>
                <a:cubicBezTo>
                  <a:pt x="2673131" y="721693"/>
                  <a:pt x="2701159" y="509734"/>
                  <a:pt x="2722180" y="516741"/>
                </a:cubicBezTo>
                <a:cubicBezTo>
                  <a:pt x="2743201" y="523748"/>
                  <a:pt x="2760717" y="726948"/>
                  <a:pt x="2774731" y="737458"/>
                </a:cubicBezTo>
                <a:cubicBezTo>
                  <a:pt x="2788745" y="747968"/>
                  <a:pt x="2753710" y="607830"/>
                  <a:pt x="2806262" y="579803"/>
                </a:cubicBezTo>
                <a:cubicBezTo>
                  <a:pt x="2858814" y="551776"/>
                  <a:pt x="3053256" y="572796"/>
                  <a:pt x="3090042" y="56929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자유형 11">
            <a:extLst>
              <a:ext uri="{FF2B5EF4-FFF2-40B4-BE49-F238E27FC236}">
                <a16:creationId xmlns:a16="http://schemas.microsoft.com/office/drawing/2014/main" id="{88AA4BAE-8B44-BB44-9AE7-D22A0ADB9E93}"/>
              </a:ext>
            </a:extLst>
          </p:cNvPr>
          <p:cNvSpPr/>
          <p:nvPr/>
        </p:nvSpPr>
        <p:spPr>
          <a:xfrm>
            <a:off x="3273416" y="2826326"/>
            <a:ext cx="4025462" cy="548272"/>
          </a:xfrm>
          <a:custGeom>
            <a:avLst/>
            <a:gdLst>
              <a:gd name="connsiteX0" fmla="*/ 0 w 3090042"/>
              <a:gd name="connsiteY0" fmla="*/ 747969 h 1255255"/>
              <a:gd name="connsiteX1" fmla="*/ 178676 w 3090042"/>
              <a:gd name="connsiteY1" fmla="*/ 747969 h 1255255"/>
              <a:gd name="connsiteX2" fmla="*/ 262759 w 3090042"/>
              <a:gd name="connsiteY2" fmla="*/ 958175 h 1255255"/>
              <a:gd name="connsiteX3" fmla="*/ 357352 w 3090042"/>
              <a:gd name="connsiteY3" fmla="*/ 485210 h 1255255"/>
              <a:gd name="connsiteX4" fmla="*/ 451945 w 3090042"/>
              <a:gd name="connsiteY4" fmla="*/ 916134 h 1255255"/>
              <a:gd name="connsiteX5" fmla="*/ 504497 w 3090042"/>
              <a:gd name="connsiteY5" fmla="*/ 579803 h 1255255"/>
              <a:gd name="connsiteX6" fmla="*/ 557049 w 3090042"/>
              <a:gd name="connsiteY6" fmla="*/ 758479 h 1255255"/>
              <a:gd name="connsiteX7" fmla="*/ 651642 w 3090042"/>
              <a:gd name="connsiteY7" fmla="*/ 243472 h 1255255"/>
              <a:gd name="connsiteX8" fmla="*/ 725214 w 3090042"/>
              <a:gd name="connsiteY8" fmla="*/ 1136851 h 1255255"/>
              <a:gd name="connsiteX9" fmla="*/ 798787 w 3090042"/>
              <a:gd name="connsiteY9" fmla="*/ 169900 h 1255255"/>
              <a:gd name="connsiteX10" fmla="*/ 882869 w 3090042"/>
              <a:gd name="connsiteY10" fmla="*/ 926644 h 1255255"/>
              <a:gd name="connsiteX11" fmla="*/ 977462 w 3090042"/>
              <a:gd name="connsiteY11" fmla="*/ 443169 h 1255255"/>
              <a:gd name="connsiteX12" fmla="*/ 1072056 w 3090042"/>
              <a:gd name="connsiteY12" fmla="*/ 884603 h 1255255"/>
              <a:gd name="connsiteX13" fmla="*/ 1124607 w 3090042"/>
              <a:gd name="connsiteY13" fmla="*/ 422148 h 1255255"/>
              <a:gd name="connsiteX14" fmla="*/ 1177159 w 3090042"/>
              <a:gd name="connsiteY14" fmla="*/ 779500 h 1255255"/>
              <a:gd name="connsiteX15" fmla="*/ 1240221 w 3090042"/>
              <a:gd name="connsiteY15" fmla="*/ 527251 h 1255255"/>
              <a:gd name="connsiteX16" fmla="*/ 1324304 w 3090042"/>
              <a:gd name="connsiteY16" fmla="*/ 1199913 h 1255255"/>
              <a:gd name="connsiteX17" fmla="*/ 1355835 w 3090042"/>
              <a:gd name="connsiteY17" fmla="*/ 64796 h 1255255"/>
              <a:gd name="connsiteX18" fmla="*/ 1418897 w 3090042"/>
              <a:gd name="connsiteY18" fmla="*/ 1231444 h 1255255"/>
              <a:gd name="connsiteX19" fmla="*/ 1524000 w 3090042"/>
              <a:gd name="connsiteY19" fmla="*/ 1734 h 1255255"/>
              <a:gd name="connsiteX20" fmla="*/ 1629104 w 3090042"/>
              <a:gd name="connsiteY20" fmla="*/ 1231444 h 1255255"/>
              <a:gd name="connsiteX21" fmla="*/ 1671145 w 3090042"/>
              <a:gd name="connsiteY21" fmla="*/ 317044 h 1255255"/>
              <a:gd name="connsiteX22" fmla="*/ 1755228 w 3090042"/>
              <a:gd name="connsiteY22" fmla="*/ 747969 h 1255255"/>
              <a:gd name="connsiteX23" fmla="*/ 1797269 w 3090042"/>
              <a:gd name="connsiteY23" fmla="*/ 1734 h 1255255"/>
              <a:gd name="connsiteX24" fmla="*/ 1839311 w 3090042"/>
              <a:gd name="connsiteY24" fmla="*/ 1000217 h 1255255"/>
              <a:gd name="connsiteX25" fmla="*/ 1923393 w 3090042"/>
              <a:gd name="connsiteY25" fmla="*/ 275003 h 1255255"/>
              <a:gd name="connsiteX26" fmla="*/ 1965435 w 3090042"/>
              <a:gd name="connsiteY26" fmla="*/ 642865 h 1255255"/>
              <a:gd name="connsiteX27" fmla="*/ 1975945 w 3090042"/>
              <a:gd name="connsiteY27" fmla="*/ 359086 h 1255255"/>
              <a:gd name="connsiteX28" fmla="*/ 1975945 w 3090042"/>
              <a:gd name="connsiteY28" fmla="*/ 611334 h 1255255"/>
              <a:gd name="connsiteX29" fmla="*/ 1996966 w 3090042"/>
              <a:gd name="connsiteY29" fmla="*/ 453679 h 1255255"/>
              <a:gd name="connsiteX30" fmla="*/ 2186152 w 3090042"/>
              <a:gd name="connsiteY30" fmla="*/ 832051 h 1255255"/>
              <a:gd name="connsiteX31" fmla="*/ 2228193 w 3090042"/>
              <a:gd name="connsiteY31" fmla="*/ 390617 h 1255255"/>
              <a:gd name="connsiteX32" fmla="*/ 2228193 w 3090042"/>
              <a:gd name="connsiteY32" fmla="*/ 821541 h 1255255"/>
              <a:gd name="connsiteX33" fmla="*/ 2301766 w 3090042"/>
              <a:gd name="connsiteY33" fmla="*/ 401127 h 1255255"/>
              <a:gd name="connsiteX34" fmla="*/ 2406869 w 3090042"/>
              <a:gd name="connsiteY34" fmla="*/ 1178893 h 1255255"/>
              <a:gd name="connsiteX35" fmla="*/ 2396359 w 3090042"/>
              <a:gd name="connsiteY35" fmla="*/ 12244 h 1255255"/>
              <a:gd name="connsiteX36" fmla="*/ 2522483 w 3090042"/>
              <a:gd name="connsiteY36" fmla="*/ 1252465 h 1255255"/>
              <a:gd name="connsiteX37" fmla="*/ 2575035 w 3090042"/>
              <a:gd name="connsiteY37" fmla="*/ 359086 h 1255255"/>
              <a:gd name="connsiteX38" fmla="*/ 2648607 w 3090042"/>
              <a:gd name="connsiteY38" fmla="*/ 695417 h 1255255"/>
              <a:gd name="connsiteX39" fmla="*/ 2722180 w 3090042"/>
              <a:gd name="connsiteY39" fmla="*/ 516741 h 1255255"/>
              <a:gd name="connsiteX40" fmla="*/ 2774731 w 3090042"/>
              <a:gd name="connsiteY40" fmla="*/ 737458 h 1255255"/>
              <a:gd name="connsiteX41" fmla="*/ 2806262 w 3090042"/>
              <a:gd name="connsiteY41" fmla="*/ 579803 h 1255255"/>
              <a:gd name="connsiteX42" fmla="*/ 3090042 w 3090042"/>
              <a:gd name="connsiteY42" fmla="*/ 569293 h 1255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090042" h="1255255">
                <a:moveTo>
                  <a:pt x="0" y="747969"/>
                </a:moveTo>
                <a:cubicBezTo>
                  <a:pt x="67441" y="730452"/>
                  <a:pt x="134883" y="712935"/>
                  <a:pt x="178676" y="747969"/>
                </a:cubicBezTo>
                <a:cubicBezTo>
                  <a:pt x="222469" y="783003"/>
                  <a:pt x="232980" y="1001968"/>
                  <a:pt x="262759" y="958175"/>
                </a:cubicBezTo>
                <a:cubicBezTo>
                  <a:pt x="292538" y="914382"/>
                  <a:pt x="325821" y="492217"/>
                  <a:pt x="357352" y="485210"/>
                </a:cubicBezTo>
                <a:cubicBezTo>
                  <a:pt x="388883" y="478203"/>
                  <a:pt x="427421" y="900369"/>
                  <a:pt x="451945" y="916134"/>
                </a:cubicBezTo>
                <a:cubicBezTo>
                  <a:pt x="476469" y="931899"/>
                  <a:pt x="486980" y="606079"/>
                  <a:pt x="504497" y="579803"/>
                </a:cubicBezTo>
                <a:cubicBezTo>
                  <a:pt x="522014" y="553527"/>
                  <a:pt x="532525" y="814534"/>
                  <a:pt x="557049" y="758479"/>
                </a:cubicBezTo>
                <a:cubicBezTo>
                  <a:pt x="581573" y="702424"/>
                  <a:pt x="623615" y="180410"/>
                  <a:pt x="651642" y="243472"/>
                </a:cubicBezTo>
                <a:cubicBezTo>
                  <a:pt x="679670" y="306534"/>
                  <a:pt x="700690" y="1149113"/>
                  <a:pt x="725214" y="1136851"/>
                </a:cubicBezTo>
                <a:cubicBezTo>
                  <a:pt x="749738" y="1124589"/>
                  <a:pt x="772511" y="204934"/>
                  <a:pt x="798787" y="169900"/>
                </a:cubicBezTo>
                <a:cubicBezTo>
                  <a:pt x="825063" y="134866"/>
                  <a:pt x="853090" y="881099"/>
                  <a:pt x="882869" y="926644"/>
                </a:cubicBezTo>
                <a:cubicBezTo>
                  <a:pt x="912648" y="972189"/>
                  <a:pt x="945931" y="450176"/>
                  <a:pt x="977462" y="443169"/>
                </a:cubicBezTo>
                <a:cubicBezTo>
                  <a:pt x="1008993" y="436162"/>
                  <a:pt x="1047532" y="888107"/>
                  <a:pt x="1072056" y="884603"/>
                </a:cubicBezTo>
                <a:cubicBezTo>
                  <a:pt x="1096580" y="881100"/>
                  <a:pt x="1107090" y="439665"/>
                  <a:pt x="1124607" y="422148"/>
                </a:cubicBezTo>
                <a:cubicBezTo>
                  <a:pt x="1142124" y="404631"/>
                  <a:pt x="1157890" y="761983"/>
                  <a:pt x="1177159" y="779500"/>
                </a:cubicBezTo>
                <a:cubicBezTo>
                  <a:pt x="1196428" y="797017"/>
                  <a:pt x="1215697" y="457182"/>
                  <a:pt x="1240221" y="527251"/>
                </a:cubicBezTo>
                <a:cubicBezTo>
                  <a:pt x="1264745" y="597320"/>
                  <a:pt x="1305035" y="1276989"/>
                  <a:pt x="1324304" y="1199913"/>
                </a:cubicBezTo>
                <a:cubicBezTo>
                  <a:pt x="1343573" y="1122837"/>
                  <a:pt x="1340070" y="59541"/>
                  <a:pt x="1355835" y="64796"/>
                </a:cubicBezTo>
                <a:cubicBezTo>
                  <a:pt x="1371600" y="70051"/>
                  <a:pt x="1390870" y="1241954"/>
                  <a:pt x="1418897" y="1231444"/>
                </a:cubicBezTo>
                <a:cubicBezTo>
                  <a:pt x="1446924" y="1220934"/>
                  <a:pt x="1488966" y="1734"/>
                  <a:pt x="1524000" y="1734"/>
                </a:cubicBezTo>
                <a:cubicBezTo>
                  <a:pt x="1559034" y="1734"/>
                  <a:pt x="1604580" y="1178892"/>
                  <a:pt x="1629104" y="1231444"/>
                </a:cubicBezTo>
                <a:cubicBezTo>
                  <a:pt x="1653628" y="1283996"/>
                  <a:pt x="1650124" y="397623"/>
                  <a:pt x="1671145" y="317044"/>
                </a:cubicBezTo>
                <a:cubicBezTo>
                  <a:pt x="1692166" y="236465"/>
                  <a:pt x="1734207" y="800521"/>
                  <a:pt x="1755228" y="747969"/>
                </a:cubicBezTo>
                <a:cubicBezTo>
                  <a:pt x="1776249" y="695417"/>
                  <a:pt x="1783255" y="-40307"/>
                  <a:pt x="1797269" y="1734"/>
                </a:cubicBezTo>
                <a:cubicBezTo>
                  <a:pt x="1811283" y="43775"/>
                  <a:pt x="1818290" y="954672"/>
                  <a:pt x="1839311" y="1000217"/>
                </a:cubicBezTo>
                <a:cubicBezTo>
                  <a:pt x="1860332" y="1045762"/>
                  <a:pt x="1902372" y="334562"/>
                  <a:pt x="1923393" y="275003"/>
                </a:cubicBezTo>
                <a:cubicBezTo>
                  <a:pt x="1944414" y="215444"/>
                  <a:pt x="1956676" y="628851"/>
                  <a:pt x="1965435" y="642865"/>
                </a:cubicBezTo>
                <a:cubicBezTo>
                  <a:pt x="1974194" y="656879"/>
                  <a:pt x="1974193" y="364341"/>
                  <a:pt x="1975945" y="359086"/>
                </a:cubicBezTo>
                <a:cubicBezTo>
                  <a:pt x="1977697" y="353831"/>
                  <a:pt x="1972442" y="595569"/>
                  <a:pt x="1975945" y="611334"/>
                </a:cubicBezTo>
                <a:cubicBezTo>
                  <a:pt x="1979448" y="627099"/>
                  <a:pt x="1961932" y="416893"/>
                  <a:pt x="1996966" y="453679"/>
                </a:cubicBezTo>
                <a:cubicBezTo>
                  <a:pt x="2032001" y="490465"/>
                  <a:pt x="2147614" y="842561"/>
                  <a:pt x="2186152" y="832051"/>
                </a:cubicBezTo>
                <a:cubicBezTo>
                  <a:pt x="2224690" y="821541"/>
                  <a:pt x="2221186" y="392369"/>
                  <a:pt x="2228193" y="390617"/>
                </a:cubicBezTo>
                <a:cubicBezTo>
                  <a:pt x="2235200" y="388865"/>
                  <a:pt x="2215931" y="819789"/>
                  <a:pt x="2228193" y="821541"/>
                </a:cubicBezTo>
                <a:cubicBezTo>
                  <a:pt x="2240455" y="823293"/>
                  <a:pt x="2271987" y="341568"/>
                  <a:pt x="2301766" y="401127"/>
                </a:cubicBezTo>
                <a:cubicBezTo>
                  <a:pt x="2331545" y="460686"/>
                  <a:pt x="2391104" y="1243707"/>
                  <a:pt x="2406869" y="1178893"/>
                </a:cubicBezTo>
                <a:cubicBezTo>
                  <a:pt x="2422635" y="1114079"/>
                  <a:pt x="2377090" y="-18"/>
                  <a:pt x="2396359" y="12244"/>
                </a:cubicBezTo>
                <a:cubicBezTo>
                  <a:pt x="2415628" y="24506"/>
                  <a:pt x="2492704" y="1194658"/>
                  <a:pt x="2522483" y="1252465"/>
                </a:cubicBezTo>
                <a:cubicBezTo>
                  <a:pt x="2552262" y="1310272"/>
                  <a:pt x="2554014" y="451927"/>
                  <a:pt x="2575035" y="359086"/>
                </a:cubicBezTo>
                <a:cubicBezTo>
                  <a:pt x="2596056" y="266245"/>
                  <a:pt x="2624083" y="669141"/>
                  <a:pt x="2648607" y="695417"/>
                </a:cubicBezTo>
                <a:cubicBezTo>
                  <a:pt x="2673131" y="721693"/>
                  <a:pt x="2701159" y="509734"/>
                  <a:pt x="2722180" y="516741"/>
                </a:cubicBezTo>
                <a:cubicBezTo>
                  <a:pt x="2743201" y="523748"/>
                  <a:pt x="2760717" y="726948"/>
                  <a:pt x="2774731" y="737458"/>
                </a:cubicBezTo>
                <a:cubicBezTo>
                  <a:pt x="2788745" y="747968"/>
                  <a:pt x="2753710" y="607830"/>
                  <a:pt x="2806262" y="579803"/>
                </a:cubicBezTo>
                <a:cubicBezTo>
                  <a:pt x="2858814" y="551776"/>
                  <a:pt x="3053256" y="572796"/>
                  <a:pt x="3090042" y="56929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자유형 12">
            <a:extLst>
              <a:ext uri="{FF2B5EF4-FFF2-40B4-BE49-F238E27FC236}">
                <a16:creationId xmlns:a16="http://schemas.microsoft.com/office/drawing/2014/main" id="{3962D823-A04A-104A-BC5C-8A080550ACDD}"/>
              </a:ext>
            </a:extLst>
          </p:cNvPr>
          <p:cNvSpPr/>
          <p:nvPr/>
        </p:nvSpPr>
        <p:spPr>
          <a:xfrm>
            <a:off x="3273416" y="3531303"/>
            <a:ext cx="4025462" cy="548272"/>
          </a:xfrm>
          <a:custGeom>
            <a:avLst/>
            <a:gdLst>
              <a:gd name="connsiteX0" fmla="*/ 0 w 3090042"/>
              <a:gd name="connsiteY0" fmla="*/ 747969 h 1255255"/>
              <a:gd name="connsiteX1" fmla="*/ 178676 w 3090042"/>
              <a:gd name="connsiteY1" fmla="*/ 747969 h 1255255"/>
              <a:gd name="connsiteX2" fmla="*/ 262759 w 3090042"/>
              <a:gd name="connsiteY2" fmla="*/ 958175 h 1255255"/>
              <a:gd name="connsiteX3" fmla="*/ 357352 w 3090042"/>
              <a:gd name="connsiteY3" fmla="*/ 485210 h 1255255"/>
              <a:gd name="connsiteX4" fmla="*/ 451945 w 3090042"/>
              <a:gd name="connsiteY4" fmla="*/ 916134 h 1255255"/>
              <a:gd name="connsiteX5" fmla="*/ 504497 w 3090042"/>
              <a:gd name="connsiteY5" fmla="*/ 579803 h 1255255"/>
              <a:gd name="connsiteX6" fmla="*/ 557049 w 3090042"/>
              <a:gd name="connsiteY6" fmla="*/ 758479 h 1255255"/>
              <a:gd name="connsiteX7" fmla="*/ 651642 w 3090042"/>
              <a:gd name="connsiteY7" fmla="*/ 243472 h 1255255"/>
              <a:gd name="connsiteX8" fmla="*/ 725214 w 3090042"/>
              <a:gd name="connsiteY8" fmla="*/ 1136851 h 1255255"/>
              <a:gd name="connsiteX9" fmla="*/ 798787 w 3090042"/>
              <a:gd name="connsiteY9" fmla="*/ 169900 h 1255255"/>
              <a:gd name="connsiteX10" fmla="*/ 882869 w 3090042"/>
              <a:gd name="connsiteY10" fmla="*/ 926644 h 1255255"/>
              <a:gd name="connsiteX11" fmla="*/ 977462 w 3090042"/>
              <a:gd name="connsiteY11" fmla="*/ 443169 h 1255255"/>
              <a:gd name="connsiteX12" fmla="*/ 1072056 w 3090042"/>
              <a:gd name="connsiteY12" fmla="*/ 884603 h 1255255"/>
              <a:gd name="connsiteX13" fmla="*/ 1124607 w 3090042"/>
              <a:gd name="connsiteY13" fmla="*/ 422148 h 1255255"/>
              <a:gd name="connsiteX14" fmla="*/ 1177159 w 3090042"/>
              <a:gd name="connsiteY14" fmla="*/ 779500 h 1255255"/>
              <a:gd name="connsiteX15" fmla="*/ 1240221 w 3090042"/>
              <a:gd name="connsiteY15" fmla="*/ 527251 h 1255255"/>
              <a:gd name="connsiteX16" fmla="*/ 1324304 w 3090042"/>
              <a:gd name="connsiteY16" fmla="*/ 1199913 h 1255255"/>
              <a:gd name="connsiteX17" fmla="*/ 1355835 w 3090042"/>
              <a:gd name="connsiteY17" fmla="*/ 64796 h 1255255"/>
              <a:gd name="connsiteX18" fmla="*/ 1418897 w 3090042"/>
              <a:gd name="connsiteY18" fmla="*/ 1231444 h 1255255"/>
              <a:gd name="connsiteX19" fmla="*/ 1524000 w 3090042"/>
              <a:gd name="connsiteY19" fmla="*/ 1734 h 1255255"/>
              <a:gd name="connsiteX20" fmla="*/ 1629104 w 3090042"/>
              <a:gd name="connsiteY20" fmla="*/ 1231444 h 1255255"/>
              <a:gd name="connsiteX21" fmla="*/ 1671145 w 3090042"/>
              <a:gd name="connsiteY21" fmla="*/ 317044 h 1255255"/>
              <a:gd name="connsiteX22" fmla="*/ 1755228 w 3090042"/>
              <a:gd name="connsiteY22" fmla="*/ 747969 h 1255255"/>
              <a:gd name="connsiteX23" fmla="*/ 1797269 w 3090042"/>
              <a:gd name="connsiteY23" fmla="*/ 1734 h 1255255"/>
              <a:gd name="connsiteX24" fmla="*/ 1839311 w 3090042"/>
              <a:gd name="connsiteY24" fmla="*/ 1000217 h 1255255"/>
              <a:gd name="connsiteX25" fmla="*/ 1923393 w 3090042"/>
              <a:gd name="connsiteY25" fmla="*/ 275003 h 1255255"/>
              <a:gd name="connsiteX26" fmla="*/ 1965435 w 3090042"/>
              <a:gd name="connsiteY26" fmla="*/ 642865 h 1255255"/>
              <a:gd name="connsiteX27" fmla="*/ 1975945 w 3090042"/>
              <a:gd name="connsiteY27" fmla="*/ 359086 h 1255255"/>
              <a:gd name="connsiteX28" fmla="*/ 1975945 w 3090042"/>
              <a:gd name="connsiteY28" fmla="*/ 611334 h 1255255"/>
              <a:gd name="connsiteX29" fmla="*/ 1996966 w 3090042"/>
              <a:gd name="connsiteY29" fmla="*/ 453679 h 1255255"/>
              <a:gd name="connsiteX30" fmla="*/ 2186152 w 3090042"/>
              <a:gd name="connsiteY30" fmla="*/ 832051 h 1255255"/>
              <a:gd name="connsiteX31" fmla="*/ 2228193 w 3090042"/>
              <a:gd name="connsiteY31" fmla="*/ 390617 h 1255255"/>
              <a:gd name="connsiteX32" fmla="*/ 2228193 w 3090042"/>
              <a:gd name="connsiteY32" fmla="*/ 821541 h 1255255"/>
              <a:gd name="connsiteX33" fmla="*/ 2301766 w 3090042"/>
              <a:gd name="connsiteY33" fmla="*/ 401127 h 1255255"/>
              <a:gd name="connsiteX34" fmla="*/ 2406869 w 3090042"/>
              <a:gd name="connsiteY34" fmla="*/ 1178893 h 1255255"/>
              <a:gd name="connsiteX35" fmla="*/ 2396359 w 3090042"/>
              <a:gd name="connsiteY35" fmla="*/ 12244 h 1255255"/>
              <a:gd name="connsiteX36" fmla="*/ 2522483 w 3090042"/>
              <a:gd name="connsiteY36" fmla="*/ 1252465 h 1255255"/>
              <a:gd name="connsiteX37" fmla="*/ 2575035 w 3090042"/>
              <a:gd name="connsiteY37" fmla="*/ 359086 h 1255255"/>
              <a:gd name="connsiteX38" fmla="*/ 2648607 w 3090042"/>
              <a:gd name="connsiteY38" fmla="*/ 695417 h 1255255"/>
              <a:gd name="connsiteX39" fmla="*/ 2722180 w 3090042"/>
              <a:gd name="connsiteY39" fmla="*/ 516741 h 1255255"/>
              <a:gd name="connsiteX40" fmla="*/ 2774731 w 3090042"/>
              <a:gd name="connsiteY40" fmla="*/ 737458 h 1255255"/>
              <a:gd name="connsiteX41" fmla="*/ 2806262 w 3090042"/>
              <a:gd name="connsiteY41" fmla="*/ 579803 h 1255255"/>
              <a:gd name="connsiteX42" fmla="*/ 3090042 w 3090042"/>
              <a:gd name="connsiteY42" fmla="*/ 569293 h 1255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090042" h="1255255">
                <a:moveTo>
                  <a:pt x="0" y="747969"/>
                </a:moveTo>
                <a:cubicBezTo>
                  <a:pt x="67441" y="730452"/>
                  <a:pt x="134883" y="712935"/>
                  <a:pt x="178676" y="747969"/>
                </a:cubicBezTo>
                <a:cubicBezTo>
                  <a:pt x="222469" y="783003"/>
                  <a:pt x="232980" y="1001968"/>
                  <a:pt x="262759" y="958175"/>
                </a:cubicBezTo>
                <a:cubicBezTo>
                  <a:pt x="292538" y="914382"/>
                  <a:pt x="325821" y="492217"/>
                  <a:pt x="357352" y="485210"/>
                </a:cubicBezTo>
                <a:cubicBezTo>
                  <a:pt x="388883" y="478203"/>
                  <a:pt x="427421" y="900369"/>
                  <a:pt x="451945" y="916134"/>
                </a:cubicBezTo>
                <a:cubicBezTo>
                  <a:pt x="476469" y="931899"/>
                  <a:pt x="486980" y="606079"/>
                  <a:pt x="504497" y="579803"/>
                </a:cubicBezTo>
                <a:cubicBezTo>
                  <a:pt x="522014" y="553527"/>
                  <a:pt x="532525" y="814534"/>
                  <a:pt x="557049" y="758479"/>
                </a:cubicBezTo>
                <a:cubicBezTo>
                  <a:pt x="581573" y="702424"/>
                  <a:pt x="623615" y="180410"/>
                  <a:pt x="651642" y="243472"/>
                </a:cubicBezTo>
                <a:cubicBezTo>
                  <a:pt x="679670" y="306534"/>
                  <a:pt x="700690" y="1149113"/>
                  <a:pt x="725214" y="1136851"/>
                </a:cubicBezTo>
                <a:cubicBezTo>
                  <a:pt x="749738" y="1124589"/>
                  <a:pt x="772511" y="204934"/>
                  <a:pt x="798787" y="169900"/>
                </a:cubicBezTo>
                <a:cubicBezTo>
                  <a:pt x="825063" y="134866"/>
                  <a:pt x="853090" y="881099"/>
                  <a:pt x="882869" y="926644"/>
                </a:cubicBezTo>
                <a:cubicBezTo>
                  <a:pt x="912648" y="972189"/>
                  <a:pt x="945931" y="450176"/>
                  <a:pt x="977462" y="443169"/>
                </a:cubicBezTo>
                <a:cubicBezTo>
                  <a:pt x="1008993" y="436162"/>
                  <a:pt x="1047532" y="888107"/>
                  <a:pt x="1072056" y="884603"/>
                </a:cubicBezTo>
                <a:cubicBezTo>
                  <a:pt x="1096580" y="881100"/>
                  <a:pt x="1107090" y="439665"/>
                  <a:pt x="1124607" y="422148"/>
                </a:cubicBezTo>
                <a:cubicBezTo>
                  <a:pt x="1142124" y="404631"/>
                  <a:pt x="1157890" y="761983"/>
                  <a:pt x="1177159" y="779500"/>
                </a:cubicBezTo>
                <a:cubicBezTo>
                  <a:pt x="1196428" y="797017"/>
                  <a:pt x="1215697" y="457182"/>
                  <a:pt x="1240221" y="527251"/>
                </a:cubicBezTo>
                <a:cubicBezTo>
                  <a:pt x="1264745" y="597320"/>
                  <a:pt x="1305035" y="1276989"/>
                  <a:pt x="1324304" y="1199913"/>
                </a:cubicBezTo>
                <a:cubicBezTo>
                  <a:pt x="1343573" y="1122837"/>
                  <a:pt x="1340070" y="59541"/>
                  <a:pt x="1355835" y="64796"/>
                </a:cubicBezTo>
                <a:cubicBezTo>
                  <a:pt x="1371600" y="70051"/>
                  <a:pt x="1390870" y="1241954"/>
                  <a:pt x="1418897" y="1231444"/>
                </a:cubicBezTo>
                <a:cubicBezTo>
                  <a:pt x="1446924" y="1220934"/>
                  <a:pt x="1488966" y="1734"/>
                  <a:pt x="1524000" y="1734"/>
                </a:cubicBezTo>
                <a:cubicBezTo>
                  <a:pt x="1559034" y="1734"/>
                  <a:pt x="1604580" y="1178892"/>
                  <a:pt x="1629104" y="1231444"/>
                </a:cubicBezTo>
                <a:cubicBezTo>
                  <a:pt x="1653628" y="1283996"/>
                  <a:pt x="1650124" y="397623"/>
                  <a:pt x="1671145" y="317044"/>
                </a:cubicBezTo>
                <a:cubicBezTo>
                  <a:pt x="1692166" y="236465"/>
                  <a:pt x="1734207" y="800521"/>
                  <a:pt x="1755228" y="747969"/>
                </a:cubicBezTo>
                <a:cubicBezTo>
                  <a:pt x="1776249" y="695417"/>
                  <a:pt x="1783255" y="-40307"/>
                  <a:pt x="1797269" y="1734"/>
                </a:cubicBezTo>
                <a:cubicBezTo>
                  <a:pt x="1811283" y="43775"/>
                  <a:pt x="1818290" y="954672"/>
                  <a:pt x="1839311" y="1000217"/>
                </a:cubicBezTo>
                <a:cubicBezTo>
                  <a:pt x="1860332" y="1045762"/>
                  <a:pt x="1902372" y="334562"/>
                  <a:pt x="1923393" y="275003"/>
                </a:cubicBezTo>
                <a:cubicBezTo>
                  <a:pt x="1944414" y="215444"/>
                  <a:pt x="1956676" y="628851"/>
                  <a:pt x="1965435" y="642865"/>
                </a:cubicBezTo>
                <a:cubicBezTo>
                  <a:pt x="1974194" y="656879"/>
                  <a:pt x="1974193" y="364341"/>
                  <a:pt x="1975945" y="359086"/>
                </a:cubicBezTo>
                <a:cubicBezTo>
                  <a:pt x="1977697" y="353831"/>
                  <a:pt x="1972442" y="595569"/>
                  <a:pt x="1975945" y="611334"/>
                </a:cubicBezTo>
                <a:cubicBezTo>
                  <a:pt x="1979448" y="627099"/>
                  <a:pt x="1961932" y="416893"/>
                  <a:pt x="1996966" y="453679"/>
                </a:cubicBezTo>
                <a:cubicBezTo>
                  <a:pt x="2032001" y="490465"/>
                  <a:pt x="2147614" y="842561"/>
                  <a:pt x="2186152" y="832051"/>
                </a:cubicBezTo>
                <a:cubicBezTo>
                  <a:pt x="2224690" y="821541"/>
                  <a:pt x="2221186" y="392369"/>
                  <a:pt x="2228193" y="390617"/>
                </a:cubicBezTo>
                <a:cubicBezTo>
                  <a:pt x="2235200" y="388865"/>
                  <a:pt x="2215931" y="819789"/>
                  <a:pt x="2228193" y="821541"/>
                </a:cubicBezTo>
                <a:cubicBezTo>
                  <a:pt x="2240455" y="823293"/>
                  <a:pt x="2271987" y="341568"/>
                  <a:pt x="2301766" y="401127"/>
                </a:cubicBezTo>
                <a:cubicBezTo>
                  <a:pt x="2331545" y="460686"/>
                  <a:pt x="2391104" y="1243707"/>
                  <a:pt x="2406869" y="1178893"/>
                </a:cubicBezTo>
                <a:cubicBezTo>
                  <a:pt x="2422635" y="1114079"/>
                  <a:pt x="2377090" y="-18"/>
                  <a:pt x="2396359" y="12244"/>
                </a:cubicBezTo>
                <a:cubicBezTo>
                  <a:pt x="2415628" y="24506"/>
                  <a:pt x="2492704" y="1194658"/>
                  <a:pt x="2522483" y="1252465"/>
                </a:cubicBezTo>
                <a:cubicBezTo>
                  <a:pt x="2552262" y="1310272"/>
                  <a:pt x="2554014" y="451927"/>
                  <a:pt x="2575035" y="359086"/>
                </a:cubicBezTo>
                <a:cubicBezTo>
                  <a:pt x="2596056" y="266245"/>
                  <a:pt x="2624083" y="669141"/>
                  <a:pt x="2648607" y="695417"/>
                </a:cubicBezTo>
                <a:cubicBezTo>
                  <a:pt x="2673131" y="721693"/>
                  <a:pt x="2701159" y="509734"/>
                  <a:pt x="2722180" y="516741"/>
                </a:cubicBezTo>
                <a:cubicBezTo>
                  <a:pt x="2743201" y="523748"/>
                  <a:pt x="2760717" y="726948"/>
                  <a:pt x="2774731" y="737458"/>
                </a:cubicBezTo>
                <a:cubicBezTo>
                  <a:pt x="2788745" y="747968"/>
                  <a:pt x="2753710" y="607830"/>
                  <a:pt x="2806262" y="579803"/>
                </a:cubicBezTo>
                <a:cubicBezTo>
                  <a:pt x="2858814" y="551776"/>
                  <a:pt x="3053256" y="572796"/>
                  <a:pt x="3090042" y="56929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B03024D8-BB66-9F48-876F-639F9F9F3406}"/>
              </a:ext>
            </a:extLst>
          </p:cNvPr>
          <p:cNvSpPr/>
          <p:nvPr/>
        </p:nvSpPr>
        <p:spPr>
          <a:xfrm>
            <a:off x="3273416" y="5015886"/>
            <a:ext cx="4025462" cy="548272"/>
          </a:xfrm>
          <a:custGeom>
            <a:avLst/>
            <a:gdLst>
              <a:gd name="connsiteX0" fmla="*/ 0 w 3090042"/>
              <a:gd name="connsiteY0" fmla="*/ 747969 h 1255255"/>
              <a:gd name="connsiteX1" fmla="*/ 178676 w 3090042"/>
              <a:gd name="connsiteY1" fmla="*/ 747969 h 1255255"/>
              <a:gd name="connsiteX2" fmla="*/ 262759 w 3090042"/>
              <a:gd name="connsiteY2" fmla="*/ 958175 h 1255255"/>
              <a:gd name="connsiteX3" fmla="*/ 357352 w 3090042"/>
              <a:gd name="connsiteY3" fmla="*/ 485210 h 1255255"/>
              <a:gd name="connsiteX4" fmla="*/ 451945 w 3090042"/>
              <a:gd name="connsiteY4" fmla="*/ 916134 h 1255255"/>
              <a:gd name="connsiteX5" fmla="*/ 504497 w 3090042"/>
              <a:gd name="connsiteY5" fmla="*/ 579803 h 1255255"/>
              <a:gd name="connsiteX6" fmla="*/ 557049 w 3090042"/>
              <a:gd name="connsiteY6" fmla="*/ 758479 h 1255255"/>
              <a:gd name="connsiteX7" fmla="*/ 651642 w 3090042"/>
              <a:gd name="connsiteY7" fmla="*/ 243472 h 1255255"/>
              <a:gd name="connsiteX8" fmla="*/ 725214 w 3090042"/>
              <a:gd name="connsiteY8" fmla="*/ 1136851 h 1255255"/>
              <a:gd name="connsiteX9" fmla="*/ 798787 w 3090042"/>
              <a:gd name="connsiteY9" fmla="*/ 169900 h 1255255"/>
              <a:gd name="connsiteX10" fmla="*/ 882869 w 3090042"/>
              <a:gd name="connsiteY10" fmla="*/ 926644 h 1255255"/>
              <a:gd name="connsiteX11" fmla="*/ 977462 w 3090042"/>
              <a:gd name="connsiteY11" fmla="*/ 443169 h 1255255"/>
              <a:gd name="connsiteX12" fmla="*/ 1072056 w 3090042"/>
              <a:gd name="connsiteY12" fmla="*/ 884603 h 1255255"/>
              <a:gd name="connsiteX13" fmla="*/ 1124607 w 3090042"/>
              <a:gd name="connsiteY13" fmla="*/ 422148 h 1255255"/>
              <a:gd name="connsiteX14" fmla="*/ 1177159 w 3090042"/>
              <a:gd name="connsiteY14" fmla="*/ 779500 h 1255255"/>
              <a:gd name="connsiteX15" fmla="*/ 1240221 w 3090042"/>
              <a:gd name="connsiteY15" fmla="*/ 527251 h 1255255"/>
              <a:gd name="connsiteX16" fmla="*/ 1324304 w 3090042"/>
              <a:gd name="connsiteY16" fmla="*/ 1199913 h 1255255"/>
              <a:gd name="connsiteX17" fmla="*/ 1355835 w 3090042"/>
              <a:gd name="connsiteY17" fmla="*/ 64796 h 1255255"/>
              <a:gd name="connsiteX18" fmla="*/ 1418897 w 3090042"/>
              <a:gd name="connsiteY18" fmla="*/ 1231444 h 1255255"/>
              <a:gd name="connsiteX19" fmla="*/ 1524000 w 3090042"/>
              <a:gd name="connsiteY19" fmla="*/ 1734 h 1255255"/>
              <a:gd name="connsiteX20" fmla="*/ 1629104 w 3090042"/>
              <a:gd name="connsiteY20" fmla="*/ 1231444 h 1255255"/>
              <a:gd name="connsiteX21" fmla="*/ 1671145 w 3090042"/>
              <a:gd name="connsiteY21" fmla="*/ 317044 h 1255255"/>
              <a:gd name="connsiteX22" fmla="*/ 1755228 w 3090042"/>
              <a:gd name="connsiteY22" fmla="*/ 747969 h 1255255"/>
              <a:gd name="connsiteX23" fmla="*/ 1797269 w 3090042"/>
              <a:gd name="connsiteY23" fmla="*/ 1734 h 1255255"/>
              <a:gd name="connsiteX24" fmla="*/ 1839311 w 3090042"/>
              <a:gd name="connsiteY24" fmla="*/ 1000217 h 1255255"/>
              <a:gd name="connsiteX25" fmla="*/ 1923393 w 3090042"/>
              <a:gd name="connsiteY25" fmla="*/ 275003 h 1255255"/>
              <a:gd name="connsiteX26" fmla="*/ 1965435 w 3090042"/>
              <a:gd name="connsiteY26" fmla="*/ 642865 h 1255255"/>
              <a:gd name="connsiteX27" fmla="*/ 1975945 w 3090042"/>
              <a:gd name="connsiteY27" fmla="*/ 359086 h 1255255"/>
              <a:gd name="connsiteX28" fmla="*/ 1975945 w 3090042"/>
              <a:gd name="connsiteY28" fmla="*/ 611334 h 1255255"/>
              <a:gd name="connsiteX29" fmla="*/ 1996966 w 3090042"/>
              <a:gd name="connsiteY29" fmla="*/ 453679 h 1255255"/>
              <a:gd name="connsiteX30" fmla="*/ 2186152 w 3090042"/>
              <a:gd name="connsiteY30" fmla="*/ 832051 h 1255255"/>
              <a:gd name="connsiteX31" fmla="*/ 2228193 w 3090042"/>
              <a:gd name="connsiteY31" fmla="*/ 390617 h 1255255"/>
              <a:gd name="connsiteX32" fmla="*/ 2228193 w 3090042"/>
              <a:gd name="connsiteY32" fmla="*/ 821541 h 1255255"/>
              <a:gd name="connsiteX33" fmla="*/ 2301766 w 3090042"/>
              <a:gd name="connsiteY33" fmla="*/ 401127 h 1255255"/>
              <a:gd name="connsiteX34" fmla="*/ 2406869 w 3090042"/>
              <a:gd name="connsiteY34" fmla="*/ 1178893 h 1255255"/>
              <a:gd name="connsiteX35" fmla="*/ 2396359 w 3090042"/>
              <a:gd name="connsiteY35" fmla="*/ 12244 h 1255255"/>
              <a:gd name="connsiteX36" fmla="*/ 2522483 w 3090042"/>
              <a:gd name="connsiteY36" fmla="*/ 1252465 h 1255255"/>
              <a:gd name="connsiteX37" fmla="*/ 2575035 w 3090042"/>
              <a:gd name="connsiteY37" fmla="*/ 359086 h 1255255"/>
              <a:gd name="connsiteX38" fmla="*/ 2648607 w 3090042"/>
              <a:gd name="connsiteY38" fmla="*/ 695417 h 1255255"/>
              <a:gd name="connsiteX39" fmla="*/ 2722180 w 3090042"/>
              <a:gd name="connsiteY39" fmla="*/ 516741 h 1255255"/>
              <a:gd name="connsiteX40" fmla="*/ 2774731 w 3090042"/>
              <a:gd name="connsiteY40" fmla="*/ 737458 h 1255255"/>
              <a:gd name="connsiteX41" fmla="*/ 2806262 w 3090042"/>
              <a:gd name="connsiteY41" fmla="*/ 579803 h 1255255"/>
              <a:gd name="connsiteX42" fmla="*/ 3090042 w 3090042"/>
              <a:gd name="connsiteY42" fmla="*/ 569293 h 1255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090042" h="1255255">
                <a:moveTo>
                  <a:pt x="0" y="747969"/>
                </a:moveTo>
                <a:cubicBezTo>
                  <a:pt x="67441" y="730452"/>
                  <a:pt x="134883" y="712935"/>
                  <a:pt x="178676" y="747969"/>
                </a:cubicBezTo>
                <a:cubicBezTo>
                  <a:pt x="222469" y="783003"/>
                  <a:pt x="232980" y="1001968"/>
                  <a:pt x="262759" y="958175"/>
                </a:cubicBezTo>
                <a:cubicBezTo>
                  <a:pt x="292538" y="914382"/>
                  <a:pt x="325821" y="492217"/>
                  <a:pt x="357352" y="485210"/>
                </a:cubicBezTo>
                <a:cubicBezTo>
                  <a:pt x="388883" y="478203"/>
                  <a:pt x="427421" y="900369"/>
                  <a:pt x="451945" y="916134"/>
                </a:cubicBezTo>
                <a:cubicBezTo>
                  <a:pt x="476469" y="931899"/>
                  <a:pt x="486980" y="606079"/>
                  <a:pt x="504497" y="579803"/>
                </a:cubicBezTo>
                <a:cubicBezTo>
                  <a:pt x="522014" y="553527"/>
                  <a:pt x="532525" y="814534"/>
                  <a:pt x="557049" y="758479"/>
                </a:cubicBezTo>
                <a:cubicBezTo>
                  <a:pt x="581573" y="702424"/>
                  <a:pt x="623615" y="180410"/>
                  <a:pt x="651642" y="243472"/>
                </a:cubicBezTo>
                <a:cubicBezTo>
                  <a:pt x="679670" y="306534"/>
                  <a:pt x="700690" y="1149113"/>
                  <a:pt x="725214" y="1136851"/>
                </a:cubicBezTo>
                <a:cubicBezTo>
                  <a:pt x="749738" y="1124589"/>
                  <a:pt x="772511" y="204934"/>
                  <a:pt x="798787" y="169900"/>
                </a:cubicBezTo>
                <a:cubicBezTo>
                  <a:pt x="825063" y="134866"/>
                  <a:pt x="853090" y="881099"/>
                  <a:pt x="882869" y="926644"/>
                </a:cubicBezTo>
                <a:cubicBezTo>
                  <a:pt x="912648" y="972189"/>
                  <a:pt x="945931" y="450176"/>
                  <a:pt x="977462" y="443169"/>
                </a:cubicBezTo>
                <a:cubicBezTo>
                  <a:pt x="1008993" y="436162"/>
                  <a:pt x="1047532" y="888107"/>
                  <a:pt x="1072056" y="884603"/>
                </a:cubicBezTo>
                <a:cubicBezTo>
                  <a:pt x="1096580" y="881100"/>
                  <a:pt x="1107090" y="439665"/>
                  <a:pt x="1124607" y="422148"/>
                </a:cubicBezTo>
                <a:cubicBezTo>
                  <a:pt x="1142124" y="404631"/>
                  <a:pt x="1157890" y="761983"/>
                  <a:pt x="1177159" y="779500"/>
                </a:cubicBezTo>
                <a:cubicBezTo>
                  <a:pt x="1196428" y="797017"/>
                  <a:pt x="1215697" y="457182"/>
                  <a:pt x="1240221" y="527251"/>
                </a:cubicBezTo>
                <a:cubicBezTo>
                  <a:pt x="1264745" y="597320"/>
                  <a:pt x="1305035" y="1276989"/>
                  <a:pt x="1324304" y="1199913"/>
                </a:cubicBezTo>
                <a:cubicBezTo>
                  <a:pt x="1343573" y="1122837"/>
                  <a:pt x="1340070" y="59541"/>
                  <a:pt x="1355835" y="64796"/>
                </a:cubicBezTo>
                <a:cubicBezTo>
                  <a:pt x="1371600" y="70051"/>
                  <a:pt x="1390870" y="1241954"/>
                  <a:pt x="1418897" y="1231444"/>
                </a:cubicBezTo>
                <a:cubicBezTo>
                  <a:pt x="1446924" y="1220934"/>
                  <a:pt x="1488966" y="1734"/>
                  <a:pt x="1524000" y="1734"/>
                </a:cubicBezTo>
                <a:cubicBezTo>
                  <a:pt x="1559034" y="1734"/>
                  <a:pt x="1604580" y="1178892"/>
                  <a:pt x="1629104" y="1231444"/>
                </a:cubicBezTo>
                <a:cubicBezTo>
                  <a:pt x="1653628" y="1283996"/>
                  <a:pt x="1650124" y="397623"/>
                  <a:pt x="1671145" y="317044"/>
                </a:cubicBezTo>
                <a:cubicBezTo>
                  <a:pt x="1692166" y="236465"/>
                  <a:pt x="1734207" y="800521"/>
                  <a:pt x="1755228" y="747969"/>
                </a:cubicBezTo>
                <a:cubicBezTo>
                  <a:pt x="1776249" y="695417"/>
                  <a:pt x="1783255" y="-40307"/>
                  <a:pt x="1797269" y="1734"/>
                </a:cubicBezTo>
                <a:cubicBezTo>
                  <a:pt x="1811283" y="43775"/>
                  <a:pt x="1818290" y="954672"/>
                  <a:pt x="1839311" y="1000217"/>
                </a:cubicBezTo>
                <a:cubicBezTo>
                  <a:pt x="1860332" y="1045762"/>
                  <a:pt x="1902372" y="334562"/>
                  <a:pt x="1923393" y="275003"/>
                </a:cubicBezTo>
                <a:cubicBezTo>
                  <a:pt x="1944414" y="215444"/>
                  <a:pt x="1956676" y="628851"/>
                  <a:pt x="1965435" y="642865"/>
                </a:cubicBezTo>
                <a:cubicBezTo>
                  <a:pt x="1974194" y="656879"/>
                  <a:pt x="1974193" y="364341"/>
                  <a:pt x="1975945" y="359086"/>
                </a:cubicBezTo>
                <a:cubicBezTo>
                  <a:pt x="1977697" y="353831"/>
                  <a:pt x="1972442" y="595569"/>
                  <a:pt x="1975945" y="611334"/>
                </a:cubicBezTo>
                <a:cubicBezTo>
                  <a:pt x="1979448" y="627099"/>
                  <a:pt x="1961932" y="416893"/>
                  <a:pt x="1996966" y="453679"/>
                </a:cubicBezTo>
                <a:cubicBezTo>
                  <a:pt x="2032001" y="490465"/>
                  <a:pt x="2147614" y="842561"/>
                  <a:pt x="2186152" y="832051"/>
                </a:cubicBezTo>
                <a:cubicBezTo>
                  <a:pt x="2224690" y="821541"/>
                  <a:pt x="2221186" y="392369"/>
                  <a:pt x="2228193" y="390617"/>
                </a:cubicBezTo>
                <a:cubicBezTo>
                  <a:pt x="2235200" y="388865"/>
                  <a:pt x="2215931" y="819789"/>
                  <a:pt x="2228193" y="821541"/>
                </a:cubicBezTo>
                <a:cubicBezTo>
                  <a:pt x="2240455" y="823293"/>
                  <a:pt x="2271987" y="341568"/>
                  <a:pt x="2301766" y="401127"/>
                </a:cubicBezTo>
                <a:cubicBezTo>
                  <a:pt x="2331545" y="460686"/>
                  <a:pt x="2391104" y="1243707"/>
                  <a:pt x="2406869" y="1178893"/>
                </a:cubicBezTo>
                <a:cubicBezTo>
                  <a:pt x="2422635" y="1114079"/>
                  <a:pt x="2377090" y="-18"/>
                  <a:pt x="2396359" y="12244"/>
                </a:cubicBezTo>
                <a:cubicBezTo>
                  <a:pt x="2415628" y="24506"/>
                  <a:pt x="2492704" y="1194658"/>
                  <a:pt x="2522483" y="1252465"/>
                </a:cubicBezTo>
                <a:cubicBezTo>
                  <a:pt x="2552262" y="1310272"/>
                  <a:pt x="2554014" y="451927"/>
                  <a:pt x="2575035" y="359086"/>
                </a:cubicBezTo>
                <a:cubicBezTo>
                  <a:pt x="2596056" y="266245"/>
                  <a:pt x="2624083" y="669141"/>
                  <a:pt x="2648607" y="695417"/>
                </a:cubicBezTo>
                <a:cubicBezTo>
                  <a:pt x="2673131" y="721693"/>
                  <a:pt x="2701159" y="509734"/>
                  <a:pt x="2722180" y="516741"/>
                </a:cubicBezTo>
                <a:cubicBezTo>
                  <a:pt x="2743201" y="523748"/>
                  <a:pt x="2760717" y="726948"/>
                  <a:pt x="2774731" y="737458"/>
                </a:cubicBezTo>
                <a:cubicBezTo>
                  <a:pt x="2788745" y="747968"/>
                  <a:pt x="2753710" y="607830"/>
                  <a:pt x="2806262" y="579803"/>
                </a:cubicBezTo>
                <a:cubicBezTo>
                  <a:pt x="2858814" y="551776"/>
                  <a:pt x="3053256" y="572796"/>
                  <a:pt x="3090042" y="56929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7AD669A-1921-E542-B5C2-93F5A5847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37" y="1548169"/>
            <a:ext cx="2033008" cy="2884934"/>
          </a:xfrm>
          <a:prstGeom prst="rect">
            <a:avLst/>
          </a:prstGeom>
        </p:spPr>
      </p:pic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1989F41E-47C7-3344-A3CA-25D2FC9772CF}"/>
              </a:ext>
            </a:extLst>
          </p:cNvPr>
          <p:cNvCxnSpPr>
            <a:cxnSpLocks/>
          </p:cNvCxnSpPr>
          <p:nvPr/>
        </p:nvCxnSpPr>
        <p:spPr>
          <a:xfrm>
            <a:off x="3518701" y="2101257"/>
            <a:ext cx="0" cy="348886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8AE318-3CAA-1742-B06B-8B28BC2FC374}"/>
              </a:ext>
            </a:extLst>
          </p:cNvPr>
          <p:cNvSpPr/>
          <p:nvPr/>
        </p:nvSpPr>
        <p:spPr>
          <a:xfrm>
            <a:off x="7584969" y="2117428"/>
            <a:ext cx="520860" cy="341459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5535C6-ABBF-C943-88DA-07A7A6673FAA}"/>
                  </a:ext>
                </a:extLst>
              </p:cNvPr>
              <p:cNvSpPr txBox="1"/>
              <p:nvPr/>
            </p:nvSpPr>
            <p:spPr>
              <a:xfrm>
                <a:off x="2752558" y="5904479"/>
                <a:ext cx="1680545" cy="697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ko-KR" altLang="en-US" sz="36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ko-K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ko-KR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3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sz="3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kumimoji="1" lang="en-US" altLang="ko-KR" sz="3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ko-KR" altLang="en-US" sz="36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5535C6-ABBF-C943-88DA-07A7A6673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558" y="5904479"/>
                <a:ext cx="1680545" cy="697114"/>
              </a:xfrm>
              <a:prstGeom prst="rect">
                <a:avLst/>
              </a:prstGeom>
              <a:blipFill>
                <a:blip r:embed="rId4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5324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96AD9-755D-4247-B7E2-95F9EC81C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CPA</a:t>
            </a:r>
            <a:endParaRPr kumimoji="1"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779C7AE0-AC91-2749-A287-A06B0F014A9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08590" y="1548169"/>
              <a:ext cx="9371490" cy="409026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5460">
                      <a:extLst>
                        <a:ext uri="{9D8B030D-6E8A-4147-A177-3AD203B41FA5}">
                          <a16:colId xmlns:a16="http://schemas.microsoft.com/office/drawing/2014/main" val="2668371493"/>
                        </a:ext>
                      </a:extLst>
                    </a:gridCol>
                    <a:gridCol w="4183744">
                      <a:extLst>
                        <a:ext uri="{9D8B030D-6E8A-4147-A177-3AD203B41FA5}">
                          <a16:colId xmlns:a16="http://schemas.microsoft.com/office/drawing/2014/main" val="2588359045"/>
                        </a:ext>
                      </a:extLst>
                    </a:gridCol>
                    <a:gridCol w="874457">
                      <a:extLst>
                        <a:ext uri="{9D8B030D-6E8A-4147-A177-3AD203B41FA5}">
                          <a16:colId xmlns:a16="http://schemas.microsoft.com/office/drawing/2014/main" val="1230723341"/>
                        </a:ext>
                      </a:extLst>
                    </a:gridCol>
                    <a:gridCol w="874457">
                      <a:extLst>
                        <a:ext uri="{9D8B030D-6E8A-4147-A177-3AD203B41FA5}">
                          <a16:colId xmlns:a16="http://schemas.microsoft.com/office/drawing/2014/main" val="2996856276"/>
                        </a:ext>
                      </a:extLst>
                    </a:gridCol>
                    <a:gridCol w="874458">
                      <a:extLst>
                        <a:ext uri="{9D8B030D-6E8A-4147-A177-3AD203B41FA5}">
                          <a16:colId xmlns:a16="http://schemas.microsoft.com/office/drawing/2014/main" val="1455752086"/>
                        </a:ext>
                      </a:extLst>
                    </a:gridCol>
                    <a:gridCol w="874457">
                      <a:extLst>
                        <a:ext uri="{9D8B030D-6E8A-4147-A177-3AD203B41FA5}">
                          <a16:colId xmlns:a16="http://schemas.microsoft.com/office/drawing/2014/main" val="778566739"/>
                        </a:ext>
                      </a:extLst>
                    </a:gridCol>
                    <a:gridCol w="874457">
                      <a:extLst>
                        <a:ext uri="{9D8B030D-6E8A-4147-A177-3AD203B41FA5}">
                          <a16:colId xmlns:a16="http://schemas.microsoft.com/office/drawing/2014/main" val="4174802302"/>
                        </a:ext>
                      </a:extLst>
                    </a:gridCol>
                  </a:tblGrid>
                  <a:tr h="50162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Input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trace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0x00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0x01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0xFE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0xFF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53003790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0x3D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6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8057986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0x24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5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02217983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0xAE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8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6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36581788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5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84267106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0x24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5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948891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779C7AE0-AC91-2749-A287-A06B0F014A9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08590" y="1548169"/>
              <a:ext cx="9371490" cy="409026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5460">
                      <a:extLst>
                        <a:ext uri="{9D8B030D-6E8A-4147-A177-3AD203B41FA5}">
                          <a16:colId xmlns:a16="http://schemas.microsoft.com/office/drawing/2014/main" val="2668371493"/>
                        </a:ext>
                      </a:extLst>
                    </a:gridCol>
                    <a:gridCol w="4183744">
                      <a:extLst>
                        <a:ext uri="{9D8B030D-6E8A-4147-A177-3AD203B41FA5}">
                          <a16:colId xmlns:a16="http://schemas.microsoft.com/office/drawing/2014/main" val="2588359045"/>
                        </a:ext>
                      </a:extLst>
                    </a:gridCol>
                    <a:gridCol w="874457">
                      <a:extLst>
                        <a:ext uri="{9D8B030D-6E8A-4147-A177-3AD203B41FA5}">
                          <a16:colId xmlns:a16="http://schemas.microsoft.com/office/drawing/2014/main" val="1230723341"/>
                        </a:ext>
                      </a:extLst>
                    </a:gridCol>
                    <a:gridCol w="874457">
                      <a:extLst>
                        <a:ext uri="{9D8B030D-6E8A-4147-A177-3AD203B41FA5}">
                          <a16:colId xmlns:a16="http://schemas.microsoft.com/office/drawing/2014/main" val="2996856276"/>
                        </a:ext>
                      </a:extLst>
                    </a:gridCol>
                    <a:gridCol w="874458">
                      <a:extLst>
                        <a:ext uri="{9D8B030D-6E8A-4147-A177-3AD203B41FA5}">
                          <a16:colId xmlns:a16="http://schemas.microsoft.com/office/drawing/2014/main" val="1455752086"/>
                        </a:ext>
                      </a:extLst>
                    </a:gridCol>
                    <a:gridCol w="874457">
                      <a:extLst>
                        <a:ext uri="{9D8B030D-6E8A-4147-A177-3AD203B41FA5}">
                          <a16:colId xmlns:a16="http://schemas.microsoft.com/office/drawing/2014/main" val="778566739"/>
                        </a:ext>
                      </a:extLst>
                    </a:gridCol>
                    <a:gridCol w="874457">
                      <a:extLst>
                        <a:ext uri="{9D8B030D-6E8A-4147-A177-3AD203B41FA5}">
                          <a16:colId xmlns:a16="http://schemas.microsoft.com/office/drawing/2014/main" val="4174802302"/>
                        </a:ext>
                      </a:extLst>
                    </a:gridCol>
                  </a:tblGrid>
                  <a:tr h="50162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Input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trace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0x00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0x01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71014" t="-2500" r="-201449" b="-7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0xFE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0xFF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53003790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0x3D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6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8057986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0x24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5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02217983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0xAE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8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6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36581788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376786" r="-1056250" b="-1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394" t="-376786" r="-104848" b="-1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5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84267106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0x24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5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9488919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자유형 10">
            <a:extLst>
              <a:ext uri="{FF2B5EF4-FFF2-40B4-BE49-F238E27FC236}">
                <a16:creationId xmlns:a16="http://schemas.microsoft.com/office/drawing/2014/main" id="{2E76EEBA-15C4-4C47-A3A0-1E48F47A68FF}"/>
              </a:ext>
            </a:extLst>
          </p:cNvPr>
          <p:cNvSpPr/>
          <p:nvPr/>
        </p:nvSpPr>
        <p:spPr>
          <a:xfrm>
            <a:off x="3273416" y="2149568"/>
            <a:ext cx="4025462" cy="548272"/>
          </a:xfrm>
          <a:custGeom>
            <a:avLst/>
            <a:gdLst>
              <a:gd name="connsiteX0" fmla="*/ 0 w 3090042"/>
              <a:gd name="connsiteY0" fmla="*/ 747969 h 1255255"/>
              <a:gd name="connsiteX1" fmla="*/ 178676 w 3090042"/>
              <a:gd name="connsiteY1" fmla="*/ 747969 h 1255255"/>
              <a:gd name="connsiteX2" fmla="*/ 262759 w 3090042"/>
              <a:gd name="connsiteY2" fmla="*/ 958175 h 1255255"/>
              <a:gd name="connsiteX3" fmla="*/ 357352 w 3090042"/>
              <a:gd name="connsiteY3" fmla="*/ 485210 h 1255255"/>
              <a:gd name="connsiteX4" fmla="*/ 451945 w 3090042"/>
              <a:gd name="connsiteY4" fmla="*/ 916134 h 1255255"/>
              <a:gd name="connsiteX5" fmla="*/ 504497 w 3090042"/>
              <a:gd name="connsiteY5" fmla="*/ 579803 h 1255255"/>
              <a:gd name="connsiteX6" fmla="*/ 557049 w 3090042"/>
              <a:gd name="connsiteY6" fmla="*/ 758479 h 1255255"/>
              <a:gd name="connsiteX7" fmla="*/ 651642 w 3090042"/>
              <a:gd name="connsiteY7" fmla="*/ 243472 h 1255255"/>
              <a:gd name="connsiteX8" fmla="*/ 725214 w 3090042"/>
              <a:gd name="connsiteY8" fmla="*/ 1136851 h 1255255"/>
              <a:gd name="connsiteX9" fmla="*/ 798787 w 3090042"/>
              <a:gd name="connsiteY9" fmla="*/ 169900 h 1255255"/>
              <a:gd name="connsiteX10" fmla="*/ 882869 w 3090042"/>
              <a:gd name="connsiteY10" fmla="*/ 926644 h 1255255"/>
              <a:gd name="connsiteX11" fmla="*/ 977462 w 3090042"/>
              <a:gd name="connsiteY11" fmla="*/ 443169 h 1255255"/>
              <a:gd name="connsiteX12" fmla="*/ 1072056 w 3090042"/>
              <a:gd name="connsiteY12" fmla="*/ 884603 h 1255255"/>
              <a:gd name="connsiteX13" fmla="*/ 1124607 w 3090042"/>
              <a:gd name="connsiteY13" fmla="*/ 422148 h 1255255"/>
              <a:gd name="connsiteX14" fmla="*/ 1177159 w 3090042"/>
              <a:gd name="connsiteY14" fmla="*/ 779500 h 1255255"/>
              <a:gd name="connsiteX15" fmla="*/ 1240221 w 3090042"/>
              <a:gd name="connsiteY15" fmla="*/ 527251 h 1255255"/>
              <a:gd name="connsiteX16" fmla="*/ 1324304 w 3090042"/>
              <a:gd name="connsiteY16" fmla="*/ 1199913 h 1255255"/>
              <a:gd name="connsiteX17" fmla="*/ 1355835 w 3090042"/>
              <a:gd name="connsiteY17" fmla="*/ 64796 h 1255255"/>
              <a:gd name="connsiteX18" fmla="*/ 1418897 w 3090042"/>
              <a:gd name="connsiteY18" fmla="*/ 1231444 h 1255255"/>
              <a:gd name="connsiteX19" fmla="*/ 1524000 w 3090042"/>
              <a:gd name="connsiteY19" fmla="*/ 1734 h 1255255"/>
              <a:gd name="connsiteX20" fmla="*/ 1629104 w 3090042"/>
              <a:gd name="connsiteY20" fmla="*/ 1231444 h 1255255"/>
              <a:gd name="connsiteX21" fmla="*/ 1671145 w 3090042"/>
              <a:gd name="connsiteY21" fmla="*/ 317044 h 1255255"/>
              <a:gd name="connsiteX22" fmla="*/ 1755228 w 3090042"/>
              <a:gd name="connsiteY22" fmla="*/ 747969 h 1255255"/>
              <a:gd name="connsiteX23" fmla="*/ 1797269 w 3090042"/>
              <a:gd name="connsiteY23" fmla="*/ 1734 h 1255255"/>
              <a:gd name="connsiteX24" fmla="*/ 1839311 w 3090042"/>
              <a:gd name="connsiteY24" fmla="*/ 1000217 h 1255255"/>
              <a:gd name="connsiteX25" fmla="*/ 1923393 w 3090042"/>
              <a:gd name="connsiteY25" fmla="*/ 275003 h 1255255"/>
              <a:gd name="connsiteX26" fmla="*/ 1965435 w 3090042"/>
              <a:gd name="connsiteY26" fmla="*/ 642865 h 1255255"/>
              <a:gd name="connsiteX27" fmla="*/ 1975945 w 3090042"/>
              <a:gd name="connsiteY27" fmla="*/ 359086 h 1255255"/>
              <a:gd name="connsiteX28" fmla="*/ 1975945 w 3090042"/>
              <a:gd name="connsiteY28" fmla="*/ 611334 h 1255255"/>
              <a:gd name="connsiteX29" fmla="*/ 1996966 w 3090042"/>
              <a:gd name="connsiteY29" fmla="*/ 453679 h 1255255"/>
              <a:gd name="connsiteX30" fmla="*/ 2186152 w 3090042"/>
              <a:gd name="connsiteY30" fmla="*/ 832051 h 1255255"/>
              <a:gd name="connsiteX31" fmla="*/ 2228193 w 3090042"/>
              <a:gd name="connsiteY31" fmla="*/ 390617 h 1255255"/>
              <a:gd name="connsiteX32" fmla="*/ 2228193 w 3090042"/>
              <a:gd name="connsiteY32" fmla="*/ 821541 h 1255255"/>
              <a:gd name="connsiteX33" fmla="*/ 2301766 w 3090042"/>
              <a:gd name="connsiteY33" fmla="*/ 401127 h 1255255"/>
              <a:gd name="connsiteX34" fmla="*/ 2406869 w 3090042"/>
              <a:gd name="connsiteY34" fmla="*/ 1178893 h 1255255"/>
              <a:gd name="connsiteX35" fmla="*/ 2396359 w 3090042"/>
              <a:gd name="connsiteY35" fmla="*/ 12244 h 1255255"/>
              <a:gd name="connsiteX36" fmla="*/ 2522483 w 3090042"/>
              <a:gd name="connsiteY36" fmla="*/ 1252465 h 1255255"/>
              <a:gd name="connsiteX37" fmla="*/ 2575035 w 3090042"/>
              <a:gd name="connsiteY37" fmla="*/ 359086 h 1255255"/>
              <a:gd name="connsiteX38" fmla="*/ 2648607 w 3090042"/>
              <a:gd name="connsiteY38" fmla="*/ 695417 h 1255255"/>
              <a:gd name="connsiteX39" fmla="*/ 2722180 w 3090042"/>
              <a:gd name="connsiteY39" fmla="*/ 516741 h 1255255"/>
              <a:gd name="connsiteX40" fmla="*/ 2774731 w 3090042"/>
              <a:gd name="connsiteY40" fmla="*/ 737458 h 1255255"/>
              <a:gd name="connsiteX41" fmla="*/ 2806262 w 3090042"/>
              <a:gd name="connsiteY41" fmla="*/ 579803 h 1255255"/>
              <a:gd name="connsiteX42" fmla="*/ 3090042 w 3090042"/>
              <a:gd name="connsiteY42" fmla="*/ 569293 h 1255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090042" h="1255255">
                <a:moveTo>
                  <a:pt x="0" y="747969"/>
                </a:moveTo>
                <a:cubicBezTo>
                  <a:pt x="67441" y="730452"/>
                  <a:pt x="134883" y="712935"/>
                  <a:pt x="178676" y="747969"/>
                </a:cubicBezTo>
                <a:cubicBezTo>
                  <a:pt x="222469" y="783003"/>
                  <a:pt x="232980" y="1001968"/>
                  <a:pt x="262759" y="958175"/>
                </a:cubicBezTo>
                <a:cubicBezTo>
                  <a:pt x="292538" y="914382"/>
                  <a:pt x="325821" y="492217"/>
                  <a:pt x="357352" y="485210"/>
                </a:cubicBezTo>
                <a:cubicBezTo>
                  <a:pt x="388883" y="478203"/>
                  <a:pt x="427421" y="900369"/>
                  <a:pt x="451945" y="916134"/>
                </a:cubicBezTo>
                <a:cubicBezTo>
                  <a:pt x="476469" y="931899"/>
                  <a:pt x="486980" y="606079"/>
                  <a:pt x="504497" y="579803"/>
                </a:cubicBezTo>
                <a:cubicBezTo>
                  <a:pt x="522014" y="553527"/>
                  <a:pt x="532525" y="814534"/>
                  <a:pt x="557049" y="758479"/>
                </a:cubicBezTo>
                <a:cubicBezTo>
                  <a:pt x="581573" y="702424"/>
                  <a:pt x="623615" y="180410"/>
                  <a:pt x="651642" y="243472"/>
                </a:cubicBezTo>
                <a:cubicBezTo>
                  <a:pt x="679670" y="306534"/>
                  <a:pt x="700690" y="1149113"/>
                  <a:pt x="725214" y="1136851"/>
                </a:cubicBezTo>
                <a:cubicBezTo>
                  <a:pt x="749738" y="1124589"/>
                  <a:pt x="772511" y="204934"/>
                  <a:pt x="798787" y="169900"/>
                </a:cubicBezTo>
                <a:cubicBezTo>
                  <a:pt x="825063" y="134866"/>
                  <a:pt x="853090" y="881099"/>
                  <a:pt x="882869" y="926644"/>
                </a:cubicBezTo>
                <a:cubicBezTo>
                  <a:pt x="912648" y="972189"/>
                  <a:pt x="945931" y="450176"/>
                  <a:pt x="977462" y="443169"/>
                </a:cubicBezTo>
                <a:cubicBezTo>
                  <a:pt x="1008993" y="436162"/>
                  <a:pt x="1047532" y="888107"/>
                  <a:pt x="1072056" y="884603"/>
                </a:cubicBezTo>
                <a:cubicBezTo>
                  <a:pt x="1096580" y="881100"/>
                  <a:pt x="1107090" y="439665"/>
                  <a:pt x="1124607" y="422148"/>
                </a:cubicBezTo>
                <a:cubicBezTo>
                  <a:pt x="1142124" y="404631"/>
                  <a:pt x="1157890" y="761983"/>
                  <a:pt x="1177159" y="779500"/>
                </a:cubicBezTo>
                <a:cubicBezTo>
                  <a:pt x="1196428" y="797017"/>
                  <a:pt x="1215697" y="457182"/>
                  <a:pt x="1240221" y="527251"/>
                </a:cubicBezTo>
                <a:cubicBezTo>
                  <a:pt x="1264745" y="597320"/>
                  <a:pt x="1305035" y="1276989"/>
                  <a:pt x="1324304" y="1199913"/>
                </a:cubicBezTo>
                <a:cubicBezTo>
                  <a:pt x="1343573" y="1122837"/>
                  <a:pt x="1340070" y="59541"/>
                  <a:pt x="1355835" y="64796"/>
                </a:cubicBezTo>
                <a:cubicBezTo>
                  <a:pt x="1371600" y="70051"/>
                  <a:pt x="1390870" y="1241954"/>
                  <a:pt x="1418897" y="1231444"/>
                </a:cubicBezTo>
                <a:cubicBezTo>
                  <a:pt x="1446924" y="1220934"/>
                  <a:pt x="1488966" y="1734"/>
                  <a:pt x="1524000" y="1734"/>
                </a:cubicBezTo>
                <a:cubicBezTo>
                  <a:pt x="1559034" y="1734"/>
                  <a:pt x="1604580" y="1178892"/>
                  <a:pt x="1629104" y="1231444"/>
                </a:cubicBezTo>
                <a:cubicBezTo>
                  <a:pt x="1653628" y="1283996"/>
                  <a:pt x="1650124" y="397623"/>
                  <a:pt x="1671145" y="317044"/>
                </a:cubicBezTo>
                <a:cubicBezTo>
                  <a:pt x="1692166" y="236465"/>
                  <a:pt x="1734207" y="800521"/>
                  <a:pt x="1755228" y="747969"/>
                </a:cubicBezTo>
                <a:cubicBezTo>
                  <a:pt x="1776249" y="695417"/>
                  <a:pt x="1783255" y="-40307"/>
                  <a:pt x="1797269" y="1734"/>
                </a:cubicBezTo>
                <a:cubicBezTo>
                  <a:pt x="1811283" y="43775"/>
                  <a:pt x="1818290" y="954672"/>
                  <a:pt x="1839311" y="1000217"/>
                </a:cubicBezTo>
                <a:cubicBezTo>
                  <a:pt x="1860332" y="1045762"/>
                  <a:pt x="1902372" y="334562"/>
                  <a:pt x="1923393" y="275003"/>
                </a:cubicBezTo>
                <a:cubicBezTo>
                  <a:pt x="1944414" y="215444"/>
                  <a:pt x="1956676" y="628851"/>
                  <a:pt x="1965435" y="642865"/>
                </a:cubicBezTo>
                <a:cubicBezTo>
                  <a:pt x="1974194" y="656879"/>
                  <a:pt x="1974193" y="364341"/>
                  <a:pt x="1975945" y="359086"/>
                </a:cubicBezTo>
                <a:cubicBezTo>
                  <a:pt x="1977697" y="353831"/>
                  <a:pt x="1972442" y="595569"/>
                  <a:pt x="1975945" y="611334"/>
                </a:cubicBezTo>
                <a:cubicBezTo>
                  <a:pt x="1979448" y="627099"/>
                  <a:pt x="1961932" y="416893"/>
                  <a:pt x="1996966" y="453679"/>
                </a:cubicBezTo>
                <a:cubicBezTo>
                  <a:pt x="2032001" y="490465"/>
                  <a:pt x="2147614" y="842561"/>
                  <a:pt x="2186152" y="832051"/>
                </a:cubicBezTo>
                <a:cubicBezTo>
                  <a:pt x="2224690" y="821541"/>
                  <a:pt x="2221186" y="392369"/>
                  <a:pt x="2228193" y="390617"/>
                </a:cubicBezTo>
                <a:cubicBezTo>
                  <a:pt x="2235200" y="388865"/>
                  <a:pt x="2215931" y="819789"/>
                  <a:pt x="2228193" y="821541"/>
                </a:cubicBezTo>
                <a:cubicBezTo>
                  <a:pt x="2240455" y="823293"/>
                  <a:pt x="2271987" y="341568"/>
                  <a:pt x="2301766" y="401127"/>
                </a:cubicBezTo>
                <a:cubicBezTo>
                  <a:pt x="2331545" y="460686"/>
                  <a:pt x="2391104" y="1243707"/>
                  <a:pt x="2406869" y="1178893"/>
                </a:cubicBezTo>
                <a:cubicBezTo>
                  <a:pt x="2422635" y="1114079"/>
                  <a:pt x="2377090" y="-18"/>
                  <a:pt x="2396359" y="12244"/>
                </a:cubicBezTo>
                <a:cubicBezTo>
                  <a:pt x="2415628" y="24506"/>
                  <a:pt x="2492704" y="1194658"/>
                  <a:pt x="2522483" y="1252465"/>
                </a:cubicBezTo>
                <a:cubicBezTo>
                  <a:pt x="2552262" y="1310272"/>
                  <a:pt x="2554014" y="451927"/>
                  <a:pt x="2575035" y="359086"/>
                </a:cubicBezTo>
                <a:cubicBezTo>
                  <a:pt x="2596056" y="266245"/>
                  <a:pt x="2624083" y="669141"/>
                  <a:pt x="2648607" y="695417"/>
                </a:cubicBezTo>
                <a:cubicBezTo>
                  <a:pt x="2673131" y="721693"/>
                  <a:pt x="2701159" y="509734"/>
                  <a:pt x="2722180" y="516741"/>
                </a:cubicBezTo>
                <a:cubicBezTo>
                  <a:pt x="2743201" y="523748"/>
                  <a:pt x="2760717" y="726948"/>
                  <a:pt x="2774731" y="737458"/>
                </a:cubicBezTo>
                <a:cubicBezTo>
                  <a:pt x="2788745" y="747968"/>
                  <a:pt x="2753710" y="607830"/>
                  <a:pt x="2806262" y="579803"/>
                </a:cubicBezTo>
                <a:cubicBezTo>
                  <a:pt x="2858814" y="551776"/>
                  <a:pt x="3053256" y="572796"/>
                  <a:pt x="3090042" y="56929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자유형 11">
            <a:extLst>
              <a:ext uri="{FF2B5EF4-FFF2-40B4-BE49-F238E27FC236}">
                <a16:creationId xmlns:a16="http://schemas.microsoft.com/office/drawing/2014/main" id="{88AA4BAE-8B44-BB44-9AE7-D22A0ADB9E93}"/>
              </a:ext>
            </a:extLst>
          </p:cNvPr>
          <p:cNvSpPr/>
          <p:nvPr/>
        </p:nvSpPr>
        <p:spPr>
          <a:xfrm>
            <a:off x="3273416" y="2826326"/>
            <a:ext cx="4025462" cy="548272"/>
          </a:xfrm>
          <a:custGeom>
            <a:avLst/>
            <a:gdLst>
              <a:gd name="connsiteX0" fmla="*/ 0 w 3090042"/>
              <a:gd name="connsiteY0" fmla="*/ 747969 h 1255255"/>
              <a:gd name="connsiteX1" fmla="*/ 178676 w 3090042"/>
              <a:gd name="connsiteY1" fmla="*/ 747969 h 1255255"/>
              <a:gd name="connsiteX2" fmla="*/ 262759 w 3090042"/>
              <a:gd name="connsiteY2" fmla="*/ 958175 h 1255255"/>
              <a:gd name="connsiteX3" fmla="*/ 357352 w 3090042"/>
              <a:gd name="connsiteY3" fmla="*/ 485210 h 1255255"/>
              <a:gd name="connsiteX4" fmla="*/ 451945 w 3090042"/>
              <a:gd name="connsiteY4" fmla="*/ 916134 h 1255255"/>
              <a:gd name="connsiteX5" fmla="*/ 504497 w 3090042"/>
              <a:gd name="connsiteY5" fmla="*/ 579803 h 1255255"/>
              <a:gd name="connsiteX6" fmla="*/ 557049 w 3090042"/>
              <a:gd name="connsiteY6" fmla="*/ 758479 h 1255255"/>
              <a:gd name="connsiteX7" fmla="*/ 651642 w 3090042"/>
              <a:gd name="connsiteY7" fmla="*/ 243472 h 1255255"/>
              <a:gd name="connsiteX8" fmla="*/ 725214 w 3090042"/>
              <a:gd name="connsiteY8" fmla="*/ 1136851 h 1255255"/>
              <a:gd name="connsiteX9" fmla="*/ 798787 w 3090042"/>
              <a:gd name="connsiteY9" fmla="*/ 169900 h 1255255"/>
              <a:gd name="connsiteX10" fmla="*/ 882869 w 3090042"/>
              <a:gd name="connsiteY10" fmla="*/ 926644 h 1255255"/>
              <a:gd name="connsiteX11" fmla="*/ 977462 w 3090042"/>
              <a:gd name="connsiteY11" fmla="*/ 443169 h 1255255"/>
              <a:gd name="connsiteX12" fmla="*/ 1072056 w 3090042"/>
              <a:gd name="connsiteY12" fmla="*/ 884603 h 1255255"/>
              <a:gd name="connsiteX13" fmla="*/ 1124607 w 3090042"/>
              <a:gd name="connsiteY13" fmla="*/ 422148 h 1255255"/>
              <a:gd name="connsiteX14" fmla="*/ 1177159 w 3090042"/>
              <a:gd name="connsiteY14" fmla="*/ 779500 h 1255255"/>
              <a:gd name="connsiteX15" fmla="*/ 1240221 w 3090042"/>
              <a:gd name="connsiteY15" fmla="*/ 527251 h 1255255"/>
              <a:gd name="connsiteX16" fmla="*/ 1324304 w 3090042"/>
              <a:gd name="connsiteY16" fmla="*/ 1199913 h 1255255"/>
              <a:gd name="connsiteX17" fmla="*/ 1355835 w 3090042"/>
              <a:gd name="connsiteY17" fmla="*/ 64796 h 1255255"/>
              <a:gd name="connsiteX18" fmla="*/ 1418897 w 3090042"/>
              <a:gd name="connsiteY18" fmla="*/ 1231444 h 1255255"/>
              <a:gd name="connsiteX19" fmla="*/ 1524000 w 3090042"/>
              <a:gd name="connsiteY19" fmla="*/ 1734 h 1255255"/>
              <a:gd name="connsiteX20" fmla="*/ 1629104 w 3090042"/>
              <a:gd name="connsiteY20" fmla="*/ 1231444 h 1255255"/>
              <a:gd name="connsiteX21" fmla="*/ 1671145 w 3090042"/>
              <a:gd name="connsiteY21" fmla="*/ 317044 h 1255255"/>
              <a:gd name="connsiteX22" fmla="*/ 1755228 w 3090042"/>
              <a:gd name="connsiteY22" fmla="*/ 747969 h 1255255"/>
              <a:gd name="connsiteX23" fmla="*/ 1797269 w 3090042"/>
              <a:gd name="connsiteY23" fmla="*/ 1734 h 1255255"/>
              <a:gd name="connsiteX24" fmla="*/ 1839311 w 3090042"/>
              <a:gd name="connsiteY24" fmla="*/ 1000217 h 1255255"/>
              <a:gd name="connsiteX25" fmla="*/ 1923393 w 3090042"/>
              <a:gd name="connsiteY25" fmla="*/ 275003 h 1255255"/>
              <a:gd name="connsiteX26" fmla="*/ 1965435 w 3090042"/>
              <a:gd name="connsiteY26" fmla="*/ 642865 h 1255255"/>
              <a:gd name="connsiteX27" fmla="*/ 1975945 w 3090042"/>
              <a:gd name="connsiteY27" fmla="*/ 359086 h 1255255"/>
              <a:gd name="connsiteX28" fmla="*/ 1975945 w 3090042"/>
              <a:gd name="connsiteY28" fmla="*/ 611334 h 1255255"/>
              <a:gd name="connsiteX29" fmla="*/ 1996966 w 3090042"/>
              <a:gd name="connsiteY29" fmla="*/ 453679 h 1255255"/>
              <a:gd name="connsiteX30" fmla="*/ 2186152 w 3090042"/>
              <a:gd name="connsiteY30" fmla="*/ 832051 h 1255255"/>
              <a:gd name="connsiteX31" fmla="*/ 2228193 w 3090042"/>
              <a:gd name="connsiteY31" fmla="*/ 390617 h 1255255"/>
              <a:gd name="connsiteX32" fmla="*/ 2228193 w 3090042"/>
              <a:gd name="connsiteY32" fmla="*/ 821541 h 1255255"/>
              <a:gd name="connsiteX33" fmla="*/ 2301766 w 3090042"/>
              <a:gd name="connsiteY33" fmla="*/ 401127 h 1255255"/>
              <a:gd name="connsiteX34" fmla="*/ 2406869 w 3090042"/>
              <a:gd name="connsiteY34" fmla="*/ 1178893 h 1255255"/>
              <a:gd name="connsiteX35" fmla="*/ 2396359 w 3090042"/>
              <a:gd name="connsiteY35" fmla="*/ 12244 h 1255255"/>
              <a:gd name="connsiteX36" fmla="*/ 2522483 w 3090042"/>
              <a:gd name="connsiteY36" fmla="*/ 1252465 h 1255255"/>
              <a:gd name="connsiteX37" fmla="*/ 2575035 w 3090042"/>
              <a:gd name="connsiteY37" fmla="*/ 359086 h 1255255"/>
              <a:gd name="connsiteX38" fmla="*/ 2648607 w 3090042"/>
              <a:gd name="connsiteY38" fmla="*/ 695417 h 1255255"/>
              <a:gd name="connsiteX39" fmla="*/ 2722180 w 3090042"/>
              <a:gd name="connsiteY39" fmla="*/ 516741 h 1255255"/>
              <a:gd name="connsiteX40" fmla="*/ 2774731 w 3090042"/>
              <a:gd name="connsiteY40" fmla="*/ 737458 h 1255255"/>
              <a:gd name="connsiteX41" fmla="*/ 2806262 w 3090042"/>
              <a:gd name="connsiteY41" fmla="*/ 579803 h 1255255"/>
              <a:gd name="connsiteX42" fmla="*/ 3090042 w 3090042"/>
              <a:gd name="connsiteY42" fmla="*/ 569293 h 1255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090042" h="1255255">
                <a:moveTo>
                  <a:pt x="0" y="747969"/>
                </a:moveTo>
                <a:cubicBezTo>
                  <a:pt x="67441" y="730452"/>
                  <a:pt x="134883" y="712935"/>
                  <a:pt x="178676" y="747969"/>
                </a:cubicBezTo>
                <a:cubicBezTo>
                  <a:pt x="222469" y="783003"/>
                  <a:pt x="232980" y="1001968"/>
                  <a:pt x="262759" y="958175"/>
                </a:cubicBezTo>
                <a:cubicBezTo>
                  <a:pt x="292538" y="914382"/>
                  <a:pt x="325821" y="492217"/>
                  <a:pt x="357352" y="485210"/>
                </a:cubicBezTo>
                <a:cubicBezTo>
                  <a:pt x="388883" y="478203"/>
                  <a:pt x="427421" y="900369"/>
                  <a:pt x="451945" y="916134"/>
                </a:cubicBezTo>
                <a:cubicBezTo>
                  <a:pt x="476469" y="931899"/>
                  <a:pt x="486980" y="606079"/>
                  <a:pt x="504497" y="579803"/>
                </a:cubicBezTo>
                <a:cubicBezTo>
                  <a:pt x="522014" y="553527"/>
                  <a:pt x="532525" y="814534"/>
                  <a:pt x="557049" y="758479"/>
                </a:cubicBezTo>
                <a:cubicBezTo>
                  <a:pt x="581573" y="702424"/>
                  <a:pt x="623615" y="180410"/>
                  <a:pt x="651642" y="243472"/>
                </a:cubicBezTo>
                <a:cubicBezTo>
                  <a:pt x="679670" y="306534"/>
                  <a:pt x="700690" y="1149113"/>
                  <a:pt x="725214" y="1136851"/>
                </a:cubicBezTo>
                <a:cubicBezTo>
                  <a:pt x="749738" y="1124589"/>
                  <a:pt x="772511" y="204934"/>
                  <a:pt x="798787" y="169900"/>
                </a:cubicBezTo>
                <a:cubicBezTo>
                  <a:pt x="825063" y="134866"/>
                  <a:pt x="853090" y="881099"/>
                  <a:pt x="882869" y="926644"/>
                </a:cubicBezTo>
                <a:cubicBezTo>
                  <a:pt x="912648" y="972189"/>
                  <a:pt x="945931" y="450176"/>
                  <a:pt x="977462" y="443169"/>
                </a:cubicBezTo>
                <a:cubicBezTo>
                  <a:pt x="1008993" y="436162"/>
                  <a:pt x="1047532" y="888107"/>
                  <a:pt x="1072056" y="884603"/>
                </a:cubicBezTo>
                <a:cubicBezTo>
                  <a:pt x="1096580" y="881100"/>
                  <a:pt x="1107090" y="439665"/>
                  <a:pt x="1124607" y="422148"/>
                </a:cubicBezTo>
                <a:cubicBezTo>
                  <a:pt x="1142124" y="404631"/>
                  <a:pt x="1157890" y="761983"/>
                  <a:pt x="1177159" y="779500"/>
                </a:cubicBezTo>
                <a:cubicBezTo>
                  <a:pt x="1196428" y="797017"/>
                  <a:pt x="1215697" y="457182"/>
                  <a:pt x="1240221" y="527251"/>
                </a:cubicBezTo>
                <a:cubicBezTo>
                  <a:pt x="1264745" y="597320"/>
                  <a:pt x="1305035" y="1276989"/>
                  <a:pt x="1324304" y="1199913"/>
                </a:cubicBezTo>
                <a:cubicBezTo>
                  <a:pt x="1343573" y="1122837"/>
                  <a:pt x="1340070" y="59541"/>
                  <a:pt x="1355835" y="64796"/>
                </a:cubicBezTo>
                <a:cubicBezTo>
                  <a:pt x="1371600" y="70051"/>
                  <a:pt x="1390870" y="1241954"/>
                  <a:pt x="1418897" y="1231444"/>
                </a:cubicBezTo>
                <a:cubicBezTo>
                  <a:pt x="1446924" y="1220934"/>
                  <a:pt x="1488966" y="1734"/>
                  <a:pt x="1524000" y="1734"/>
                </a:cubicBezTo>
                <a:cubicBezTo>
                  <a:pt x="1559034" y="1734"/>
                  <a:pt x="1604580" y="1178892"/>
                  <a:pt x="1629104" y="1231444"/>
                </a:cubicBezTo>
                <a:cubicBezTo>
                  <a:pt x="1653628" y="1283996"/>
                  <a:pt x="1650124" y="397623"/>
                  <a:pt x="1671145" y="317044"/>
                </a:cubicBezTo>
                <a:cubicBezTo>
                  <a:pt x="1692166" y="236465"/>
                  <a:pt x="1734207" y="800521"/>
                  <a:pt x="1755228" y="747969"/>
                </a:cubicBezTo>
                <a:cubicBezTo>
                  <a:pt x="1776249" y="695417"/>
                  <a:pt x="1783255" y="-40307"/>
                  <a:pt x="1797269" y="1734"/>
                </a:cubicBezTo>
                <a:cubicBezTo>
                  <a:pt x="1811283" y="43775"/>
                  <a:pt x="1818290" y="954672"/>
                  <a:pt x="1839311" y="1000217"/>
                </a:cubicBezTo>
                <a:cubicBezTo>
                  <a:pt x="1860332" y="1045762"/>
                  <a:pt x="1902372" y="334562"/>
                  <a:pt x="1923393" y="275003"/>
                </a:cubicBezTo>
                <a:cubicBezTo>
                  <a:pt x="1944414" y="215444"/>
                  <a:pt x="1956676" y="628851"/>
                  <a:pt x="1965435" y="642865"/>
                </a:cubicBezTo>
                <a:cubicBezTo>
                  <a:pt x="1974194" y="656879"/>
                  <a:pt x="1974193" y="364341"/>
                  <a:pt x="1975945" y="359086"/>
                </a:cubicBezTo>
                <a:cubicBezTo>
                  <a:pt x="1977697" y="353831"/>
                  <a:pt x="1972442" y="595569"/>
                  <a:pt x="1975945" y="611334"/>
                </a:cubicBezTo>
                <a:cubicBezTo>
                  <a:pt x="1979448" y="627099"/>
                  <a:pt x="1961932" y="416893"/>
                  <a:pt x="1996966" y="453679"/>
                </a:cubicBezTo>
                <a:cubicBezTo>
                  <a:pt x="2032001" y="490465"/>
                  <a:pt x="2147614" y="842561"/>
                  <a:pt x="2186152" y="832051"/>
                </a:cubicBezTo>
                <a:cubicBezTo>
                  <a:pt x="2224690" y="821541"/>
                  <a:pt x="2221186" y="392369"/>
                  <a:pt x="2228193" y="390617"/>
                </a:cubicBezTo>
                <a:cubicBezTo>
                  <a:pt x="2235200" y="388865"/>
                  <a:pt x="2215931" y="819789"/>
                  <a:pt x="2228193" y="821541"/>
                </a:cubicBezTo>
                <a:cubicBezTo>
                  <a:pt x="2240455" y="823293"/>
                  <a:pt x="2271987" y="341568"/>
                  <a:pt x="2301766" y="401127"/>
                </a:cubicBezTo>
                <a:cubicBezTo>
                  <a:pt x="2331545" y="460686"/>
                  <a:pt x="2391104" y="1243707"/>
                  <a:pt x="2406869" y="1178893"/>
                </a:cubicBezTo>
                <a:cubicBezTo>
                  <a:pt x="2422635" y="1114079"/>
                  <a:pt x="2377090" y="-18"/>
                  <a:pt x="2396359" y="12244"/>
                </a:cubicBezTo>
                <a:cubicBezTo>
                  <a:pt x="2415628" y="24506"/>
                  <a:pt x="2492704" y="1194658"/>
                  <a:pt x="2522483" y="1252465"/>
                </a:cubicBezTo>
                <a:cubicBezTo>
                  <a:pt x="2552262" y="1310272"/>
                  <a:pt x="2554014" y="451927"/>
                  <a:pt x="2575035" y="359086"/>
                </a:cubicBezTo>
                <a:cubicBezTo>
                  <a:pt x="2596056" y="266245"/>
                  <a:pt x="2624083" y="669141"/>
                  <a:pt x="2648607" y="695417"/>
                </a:cubicBezTo>
                <a:cubicBezTo>
                  <a:pt x="2673131" y="721693"/>
                  <a:pt x="2701159" y="509734"/>
                  <a:pt x="2722180" y="516741"/>
                </a:cubicBezTo>
                <a:cubicBezTo>
                  <a:pt x="2743201" y="523748"/>
                  <a:pt x="2760717" y="726948"/>
                  <a:pt x="2774731" y="737458"/>
                </a:cubicBezTo>
                <a:cubicBezTo>
                  <a:pt x="2788745" y="747968"/>
                  <a:pt x="2753710" y="607830"/>
                  <a:pt x="2806262" y="579803"/>
                </a:cubicBezTo>
                <a:cubicBezTo>
                  <a:pt x="2858814" y="551776"/>
                  <a:pt x="3053256" y="572796"/>
                  <a:pt x="3090042" y="56929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자유형 12">
            <a:extLst>
              <a:ext uri="{FF2B5EF4-FFF2-40B4-BE49-F238E27FC236}">
                <a16:creationId xmlns:a16="http://schemas.microsoft.com/office/drawing/2014/main" id="{3962D823-A04A-104A-BC5C-8A080550ACDD}"/>
              </a:ext>
            </a:extLst>
          </p:cNvPr>
          <p:cNvSpPr/>
          <p:nvPr/>
        </p:nvSpPr>
        <p:spPr>
          <a:xfrm>
            <a:off x="3273416" y="3531303"/>
            <a:ext cx="4025462" cy="548272"/>
          </a:xfrm>
          <a:custGeom>
            <a:avLst/>
            <a:gdLst>
              <a:gd name="connsiteX0" fmla="*/ 0 w 3090042"/>
              <a:gd name="connsiteY0" fmla="*/ 747969 h 1255255"/>
              <a:gd name="connsiteX1" fmla="*/ 178676 w 3090042"/>
              <a:gd name="connsiteY1" fmla="*/ 747969 h 1255255"/>
              <a:gd name="connsiteX2" fmla="*/ 262759 w 3090042"/>
              <a:gd name="connsiteY2" fmla="*/ 958175 h 1255255"/>
              <a:gd name="connsiteX3" fmla="*/ 357352 w 3090042"/>
              <a:gd name="connsiteY3" fmla="*/ 485210 h 1255255"/>
              <a:gd name="connsiteX4" fmla="*/ 451945 w 3090042"/>
              <a:gd name="connsiteY4" fmla="*/ 916134 h 1255255"/>
              <a:gd name="connsiteX5" fmla="*/ 504497 w 3090042"/>
              <a:gd name="connsiteY5" fmla="*/ 579803 h 1255255"/>
              <a:gd name="connsiteX6" fmla="*/ 557049 w 3090042"/>
              <a:gd name="connsiteY6" fmla="*/ 758479 h 1255255"/>
              <a:gd name="connsiteX7" fmla="*/ 651642 w 3090042"/>
              <a:gd name="connsiteY7" fmla="*/ 243472 h 1255255"/>
              <a:gd name="connsiteX8" fmla="*/ 725214 w 3090042"/>
              <a:gd name="connsiteY8" fmla="*/ 1136851 h 1255255"/>
              <a:gd name="connsiteX9" fmla="*/ 798787 w 3090042"/>
              <a:gd name="connsiteY9" fmla="*/ 169900 h 1255255"/>
              <a:gd name="connsiteX10" fmla="*/ 882869 w 3090042"/>
              <a:gd name="connsiteY10" fmla="*/ 926644 h 1255255"/>
              <a:gd name="connsiteX11" fmla="*/ 977462 w 3090042"/>
              <a:gd name="connsiteY11" fmla="*/ 443169 h 1255255"/>
              <a:gd name="connsiteX12" fmla="*/ 1072056 w 3090042"/>
              <a:gd name="connsiteY12" fmla="*/ 884603 h 1255255"/>
              <a:gd name="connsiteX13" fmla="*/ 1124607 w 3090042"/>
              <a:gd name="connsiteY13" fmla="*/ 422148 h 1255255"/>
              <a:gd name="connsiteX14" fmla="*/ 1177159 w 3090042"/>
              <a:gd name="connsiteY14" fmla="*/ 779500 h 1255255"/>
              <a:gd name="connsiteX15" fmla="*/ 1240221 w 3090042"/>
              <a:gd name="connsiteY15" fmla="*/ 527251 h 1255255"/>
              <a:gd name="connsiteX16" fmla="*/ 1324304 w 3090042"/>
              <a:gd name="connsiteY16" fmla="*/ 1199913 h 1255255"/>
              <a:gd name="connsiteX17" fmla="*/ 1355835 w 3090042"/>
              <a:gd name="connsiteY17" fmla="*/ 64796 h 1255255"/>
              <a:gd name="connsiteX18" fmla="*/ 1418897 w 3090042"/>
              <a:gd name="connsiteY18" fmla="*/ 1231444 h 1255255"/>
              <a:gd name="connsiteX19" fmla="*/ 1524000 w 3090042"/>
              <a:gd name="connsiteY19" fmla="*/ 1734 h 1255255"/>
              <a:gd name="connsiteX20" fmla="*/ 1629104 w 3090042"/>
              <a:gd name="connsiteY20" fmla="*/ 1231444 h 1255255"/>
              <a:gd name="connsiteX21" fmla="*/ 1671145 w 3090042"/>
              <a:gd name="connsiteY21" fmla="*/ 317044 h 1255255"/>
              <a:gd name="connsiteX22" fmla="*/ 1755228 w 3090042"/>
              <a:gd name="connsiteY22" fmla="*/ 747969 h 1255255"/>
              <a:gd name="connsiteX23" fmla="*/ 1797269 w 3090042"/>
              <a:gd name="connsiteY23" fmla="*/ 1734 h 1255255"/>
              <a:gd name="connsiteX24" fmla="*/ 1839311 w 3090042"/>
              <a:gd name="connsiteY24" fmla="*/ 1000217 h 1255255"/>
              <a:gd name="connsiteX25" fmla="*/ 1923393 w 3090042"/>
              <a:gd name="connsiteY25" fmla="*/ 275003 h 1255255"/>
              <a:gd name="connsiteX26" fmla="*/ 1965435 w 3090042"/>
              <a:gd name="connsiteY26" fmla="*/ 642865 h 1255255"/>
              <a:gd name="connsiteX27" fmla="*/ 1975945 w 3090042"/>
              <a:gd name="connsiteY27" fmla="*/ 359086 h 1255255"/>
              <a:gd name="connsiteX28" fmla="*/ 1975945 w 3090042"/>
              <a:gd name="connsiteY28" fmla="*/ 611334 h 1255255"/>
              <a:gd name="connsiteX29" fmla="*/ 1996966 w 3090042"/>
              <a:gd name="connsiteY29" fmla="*/ 453679 h 1255255"/>
              <a:gd name="connsiteX30" fmla="*/ 2186152 w 3090042"/>
              <a:gd name="connsiteY30" fmla="*/ 832051 h 1255255"/>
              <a:gd name="connsiteX31" fmla="*/ 2228193 w 3090042"/>
              <a:gd name="connsiteY31" fmla="*/ 390617 h 1255255"/>
              <a:gd name="connsiteX32" fmla="*/ 2228193 w 3090042"/>
              <a:gd name="connsiteY32" fmla="*/ 821541 h 1255255"/>
              <a:gd name="connsiteX33" fmla="*/ 2301766 w 3090042"/>
              <a:gd name="connsiteY33" fmla="*/ 401127 h 1255255"/>
              <a:gd name="connsiteX34" fmla="*/ 2406869 w 3090042"/>
              <a:gd name="connsiteY34" fmla="*/ 1178893 h 1255255"/>
              <a:gd name="connsiteX35" fmla="*/ 2396359 w 3090042"/>
              <a:gd name="connsiteY35" fmla="*/ 12244 h 1255255"/>
              <a:gd name="connsiteX36" fmla="*/ 2522483 w 3090042"/>
              <a:gd name="connsiteY36" fmla="*/ 1252465 h 1255255"/>
              <a:gd name="connsiteX37" fmla="*/ 2575035 w 3090042"/>
              <a:gd name="connsiteY37" fmla="*/ 359086 h 1255255"/>
              <a:gd name="connsiteX38" fmla="*/ 2648607 w 3090042"/>
              <a:gd name="connsiteY38" fmla="*/ 695417 h 1255255"/>
              <a:gd name="connsiteX39" fmla="*/ 2722180 w 3090042"/>
              <a:gd name="connsiteY39" fmla="*/ 516741 h 1255255"/>
              <a:gd name="connsiteX40" fmla="*/ 2774731 w 3090042"/>
              <a:gd name="connsiteY40" fmla="*/ 737458 h 1255255"/>
              <a:gd name="connsiteX41" fmla="*/ 2806262 w 3090042"/>
              <a:gd name="connsiteY41" fmla="*/ 579803 h 1255255"/>
              <a:gd name="connsiteX42" fmla="*/ 3090042 w 3090042"/>
              <a:gd name="connsiteY42" fmla="*/ 569293 h 1255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090042" h="1255255">
                <a:moveTo>
                  <a:pt x="0" y="747969"/>
                </a:moveTo>
                <a:cubicBezTo>
                  <a:pt x="67441" y="730452"/>
                  <a:pt x="134883" y="712935"/>
                  <a:pt x="178676" y="747969"/>
                </a:cubicBezTo>
                <a:cubicBezTo>
                  <a:pt x="222469" y="783003"/>
                  <a:pt x="232980" y="1001968"/>
                  <a:pt x="262759" y="958175"/>
                </a:cubicBezTo>
                <a:cubicBezTo>
                  <a:pt x="292538" y="914382"/>
                  <a:pt x="325821" y="492217"/>
                  <a:pt x="357352" y="485210"/>
                </a:cubicBezTo>
                <a:cubicBezTo>
                  <a:pt x="388883" y="478203"/>
                  <a:pt x="427421" y="900369"/>
                  <a:pt x="451945" y="916134"/>
                </a:cubicBezTo>
                <a:cubicBezTo>
                  <a:pt x="476469" y="931899"/>
                  <a:pt x="486980" y="606079"/>
                  <a:pt x="504497" y="579803"/>
                </a:cubicBezTo>
                <a:cubicBezTo>
                  <a:pt x="522014" y="553527"/>
                  <a:pt x="532525" y="814534"/>
                  <a:pt x="557049" y="758479"/>
                </a:cubicBezTo>
                <a:cubicBezTo>
                  <a:pt x="581573" y="702424"/>
                  <a:pt x="623615" y="180410"/>
                  <a:pt x="651642" y="243472"/>
                </a:cubicBezTo>
                <a:cubicBezTo>
                  <a:pt x="679670" y="306534"/>
                  <a:pt x="700690" y="1149113"/>
                  <a:pt x="725214" y="1136851"/>
                </a:cubicBezTo>
                <a:cubicBezTo>
                  <a:pt x="749738" y="1124589"/>
                  <a:pt x="772511" y="204934"/>
                  <a:pt x="798787" y="169900"/>
                </a:cubicBezTo>
                <a:cubicBezTo>
                  <a:pt x="825063" y="134866"/>
                  <a:pt x="853090" y="881099"/>
                  <a:pt x="882869" y="926644"/>
                </a:cubicBezTo>
                <a:cubicBezTo>
                  <a:pt x="912648" y="972189"/>
                  <a:pt x="945931" y="450176"/>
                  <a:pt x="977462" y="443169"/>
                </a:cubicBezTo>
                <a:cubicBezTo>
                  <a:pt x="1008993" y="436162"/>
                  <a:pt x="1047532" y="888107"/>
                  <a:pt x="1072056" y="884603"/>
                </a:cubicBezTo>
                <a:cubicBezTo>
                  <a:pt x="1096580" y="881100"/>
                  <a:pt x="1107090" y="439665"/>
                  <a:pt x="1124607" y="422148"/>
                </a:cubicBezTo>
                <a:cubicBezTo>
                  <a:pt x="1142124" y="404631"/>
                  <a:pt x="1157890" y="761983"/>
                  <a:pt x="1177159" y="779500"/>
                </a:cubicBezTo>
                <a:cubicBezTo>
                  <a:pt x="1196428" y="797017"/>
                  <a:pt x="1215697" y="457182"/>
                  <a:pt x="1240221" y="527251"/>
                </a:cubicBezTo>
                <a:cubicBezTo>
                  <a:pt x="1264745" y="597320"/>
                  <a:pt x="1305035" y="1276989"/>
                  <a:pt x="1324304" y="1199913"/>
                </a:cubicBezTo>
                <a:cubicBezTo>
                  <a:pt x="1343573" y="1122837"/>
                  <a:pt x="1340070" y="59541"/>
                  <a:pt x="1355835" y="64796"/>
                </a:cubicBezTo>
                <a:cubicBezTo>
                  <a:pt x="1371600" y="70051"/>
                  <a:pt x="1390870" y="1241954"/>
                  <a:pt x="1418897" y="1231444"/>
                </a:cubicBezTo>
                <a:cubicBezTo>
                  <a:pt x="1446924" y="1220934"/>
                  <a:pt x="1488966" y="1734"/>
                  <a:pt x="1524000" y="1734"/>
                </a:cubicBezTo>
                <a:cubicBezTo>
                  <a:pt x="1559034" y="1734"/>
                  <a:pt x="1604580" y="1178892"/>
                  <a:pt x="1629104" y="1231444"/>
                </a:cubicBezTo>
                <a:cubicBezTo>
                  <a:pt x="1653628" y="1283996"/>
                  <a:pt x="1650124" y="397623"/>
                  <a:pt x="1671145" y="317044"/>
                </a:cubicBezTo>
                <a:cubicBezTo>
                  <a:pt x="1692166" y="236465"/>
                  <a:pt x="1734207" y="800521"/>
                  <a:pt x="1755228" y="747969"/>
                </a:cubicBezTo>
                <a:cubicBezTo>
                  <a:pt x="1776249" y="695417"/>
                  <a:pt x="1783255" y="-40307"/>
                  <a:pt x="1797269" y="1734"/>
                </a:cubicBezTo>
                <a:cubicBezTo>
                  <a:pt x="1811283" y="43775"/>
                  <a:pt x="1818290" y="954672"/>
                  <a:pt x="1839311" y="1000217"/>
                </a:cubicBezTo>
                <a:cubicBezTo>
                  <a:pt x="1860332" y="1045762"/>
                  <a:pt x="1902372" y="334562"/>
                  <a:pt x="1923393" y="275003"/>
                </a:cubicBezTo>
                <a:cubicBezTo>
                  <a:pt x="1944414" y="215444"/>
                  <a:pt x="1956676" y="628851"/>
                  <a:pt x="1965435" y="642865"/>
                </a:cubicBezTo>
                <a:cubicBezTo>
                  <a:pt x="1974194" y="656879"/>
                  <a:pt x="1974193" y="364341"/>
                  <a:pt x="1975945" y="359086"/>
                </a:cubicBezTo>
                <a:cubicBezTo>
                  <a:pt x="1977697" y="353831"/>
                  <a:pt x="1972442" y="595569"/>
                  <a:pt x="1975945" y="611334"/>
                </a:cubicBezTo>
                <a:cubicBezTo>
                  <a:pt x="1979448" y="627099"/>
                  <a:pt x="1961932" y="416893"/>
                  <a:pt x="1996966" y="453679"/>
                </a:cubicBezTo>
                <a:cubicBezTo>
                  <a:pt x="2032001" y="490465"/>
                  <a:pt x="2147614" y="842561"/>
                  <a:pt x="2186152" y="832051"/>
                </a:cubicBezTo>
                <a:cubicBezTo>
                  <a:pt x="2224690" y="821541"/>
                  <a:pt x="2221186" y="392369"/>
                  <a:pt x="2228193" y="390617"/>
                </a:cubicBezTo>
                <a:cubicBezTo>
                  <a:pt x="2235200" y="388865"/>
                  <a:pt x="2215931" y="819789"/>
                  <a:pt x="2228193" y="821541"/>
                </a:cubicBezTo>
                <a:cubicBezTo>
                  <a:pt x="2240455" y="823293"/>
                  <a:pt x="2271987" y="341568"/>
                  <a:pt x="2301766" y="401127"/>
                </a:cubicBezTo>
                <a:cubicBezTo>
                  <a:pt x="2331545" y="460686"/>
                  <a:pt x="2391104" y="1243707"/>
                  <a:pt x="2406869" y="1178893"/>
                </a:cubicBezTo>
                <a:cubicBezTo>
                  <a:pt x="2422635" y="1114079"/>
                  <a:pt x="2377090" y="-18"/>
                  <a:pt x="2396359" y="12244"/>
                </a:cubicBezTo>
                <a:cubicBezTo>
                  <a:pt x="2415628" y="24506"/>
                  <a:pt x="2492704" y="1194658"/>
                  <a:pt x="2522483" y="1252465"/>
                </a:cubicBezTo>
                <a:cubicBezTo>
                  <a:pt x="2552262" y="1310272"/>
                  <a:pt x="2554014" y="451927"/>
                  <a:pt x="2575035" y="359086"/>
                </a:cubicBezTo>
                <a:cubicBezTo>
                  <a:pt x="2596056" y="266245"/>
                  <a:pt x="2624083" y="669141"/>
                  <a:pt x="2648607" y="695417"/>
                </a:cubicBezTo>
                <a:cubicBezTo>
                  <a:pt x="2673131" y="721693"/>
                  <a:pt x="2701159" y="509734"/>
                  <a:pt x="2722180" y="516741"/>
                </a:cubicBezTo>
                <a:cubicBezTo>
                  <a:pt x="2743201" y="523748"/>
                  <a:pt x="2760717" y="726948"/>
                  <a:pt x="2774731" y="737458"/>
                </a:cubicBezTo>
                <a:cubicBezTo>
                  <a:pt x="2788745" y="747968"/>
                  <a:pt x="2753710" y="607830"/>
                  <a:pt x="2806262" y="579803"/>
                </a:cubicBezTo>
                <a:cubicBezTo>
                  <a:pt x="2858814" y="551776"/>
                  <a:pt x="3053256" y="572796"/>
                  <a:pt x="3090042" y="56929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B03024D8-BB66-9F48-876F-639F9F9F3406}"/>
              </a:ext>
            </a:extLst>
          </p:cNvPr>
          <p:cNvSpPr/>
          <p:nvPr/>
        </p:nvSpPr>
        <p:spPr>
          <a:xfrm>
            <a:off x="3273416" y="5015886"/>
            <a:ext cx="4025462" cy="548272"/>
          </a:xfrm>
          <a:custGeom>
            <a:avLst/>
            <a:gdLst>
              <a:gd name="connsiteX0" fmla="*/ 0 w 3090042"/>
              <a:gd name="connsiteY0" fmla="*/ 747969 h 1255255"/>
              <a:gd name="connsiteX1" fmla="*/ 178676 w 3090042"/>
              <a:gd name="connsiteY1" fmla="*/ 747969 h 1255255"/>
              <a:gd name="connsiteX2" fmla="*/ 262759 w 3090042"/>
              <a:gd name="connsiteY2" fmla="*/ 958175 h 1255255"/>
              <a:gd name="connsiteX3" fmla="*/ 357352 w 3090042"/>
              <a:gd name="connsiteY3" fmla="*/ 485210 h 1255255"/>
              <a:gd name="connsiteX4" fmla="*/ 451945 w 3090042"/>
              <a:gd name="connsiteY4" fmla="*/ 916134 h 1255255"/>
              <a:gd name="connsiteX5" fmla="*/ 504497 w 3090042"/>
              <a:gd name="connsiteY5" fmla="*/ 579803 h 1255255"/>
              <a:gd name="connsiteX6" fmla="*/ 557049 w 3090042"/>
              <a:gd name="connsiteY6" fmla="*/ 758479 h 1255255"/>
              <a:gd name="connsiteX7" fmla="*/ 651642 w 3090042"/>
              <a:gd name="connsiteY7" fmla="*/ 243472 h 1255255"/>
              <a:gd name="connsiteX8" fmla="*/ 725214 w 3090042"/>
              <a:gd name="connsiteY8" fmla="*/ 1136851 h 1255255"/>
              <a:gd name="connsiteX9" fmla="*/ 798787 w 3090042"/>
              <a:gd name="connsiteY9" fmla="*/ 169900 h 1255255"/>
              <a:gd name="connsiteX10" fmla="*/ 882869 w 3090042"/>
              <a:gd name="connsiteY10" fmla="*/ 926644 h 1255255"/>
              <a:gd name="connsiteX11" fmla="*/ 977462 w 3090042"/>
              <a:gd name="connsiteY11" fmla="*/ 443169 h 1255255"/>
              <a:gd name="connsiteX12" fmla="*/ 1072056 w 3090042"/>
              <a:gd name="connsiteY12" fmla="*/ 884603 h 1255255"/>
              <a:gd name="connsiteX13" fmla="*/ 1124607 w 3090042"/>
              <a:gd name="connsiteY13" fmla="*/ 422148 h 1255255"/>
              <a:gd name="connsiteX14" fmla="*/ 1177159 w 3090042"/>
              <a:gd name="connsiteY14" fmla="*/ 779500 h 1255255"/>
              <a:gd name="connsiteX15" fmla="*/ 1240221 w 3090042"/>
              <a:gd name="connsiteY15" fmla="*/ 527251 h 1255255"/>
              <a:gd name="connsiteX16" fmla="*/ 1324304 w 3090042"/>
              <a:gd name="connsiteY16" fmla="*/ 1199913 h 1255255"/>
              <a:gd name="connsiteX17" fmla="*/ 1355835 w 3090042"/>
              <a:gd name="connsiteY17" fmla="*/ 64796 h 1255255"/>
              <a:gd name="connsiteX18" fmla="*/ 1418897 w 3090042"/>
              <a:gd name="connsiteY18" fmla="*/ 1231444 h 1255255"/>
              <a:gd name="connsiteX19" fmla="*/ 1524000 w 3090042"/>
              <a:gd name="connsiteY19" fmla="*/ 1734 h 1255255"/>
              <a:gd name="connsiteX20" fmla="*/ 1629104 w 3090042"/>
              <a:gd name="connsiteY20" fmla="*/ 1231444 h 1255255"/>
              <a:gd name="connsiteX21" fmla="*/ 1671145 w 3090042"/>
              <a:gd name="connsiteY21" fmla="*/ 317044 h 1255255"/>
              <a:gd name="connsiteX22" fmla="*/ 1755228 w 3090042"/>
              <a:gd name="connsiteY22" fmla="*/ 747969 h 1255255"/>
              <a:gd name="connsiteX23" fmla="*/ 1797269 w 3090042"/>
              <a:gd name="connsiteY23" fmla="*/ 1734 h 1255255"/>
              <a:gd name="connsiteX24" fmla="*/ 1839311 w 3090042"/>
              <a:gd name="connsiteY24" fmla="*/ 1000217 h 1255255"/>
              <a:gd name="connsiteX25" fmla="*/ 1923393 w 3090042"/>
              <a:gd name="connsiteY25" fmla="*/ 275003 h 1255255"/>
              <a:gd name="connsiteX26" fmla="*/ 1965435 w 3090042"/>
              <a:gd name="connsiteY26" fmla="*/ 642865 h 1255255"/>
              <a:gd name="connsiteX27" fmla="*/ 1975945 w 3090042"/>
              <a:gd name="connsiteY27" fmla="*/ 359086 h 1255255"/>
              <a:gd name="connsiteX28" fmla="*/ 1975945 w 3090042"/>
              <a:gd name="connsiteY28" fmla="*/ 611334 h 1255255"/>
              <a:gd name="connsiteX29" fmla="*/ 1996966 w 3090042"/>
              <a:gd name="connsiteY29" fmla="*/ 453679 h 1255255"/>
              <a:gd name="connsiteX30" fmla="*/ 2186152 w 3090042"/>
              <a:gd name="connsiteY30" fmla="*/ 832051 h 1255255"/>
              <a:gd name="connsiteX31" fmla="*/ 2228193 w 3090042"/>
              <a:gd name="connsiteY31" fmla="*/ 390617 h 1255255"/>
              <a:gd name="connsiteX32" fmla="*/ 2228193 w 3090042"/>
              <a:gd name="connsiteY32" fmla="*/ 821541 h 1255255"/>
              <a:gd name="connsiteX33" fmla="*/ 2301766 w 3090042"/>
              <a:gd name="connsiteY33" fmla="*/ 401127 h 1255255"/>
              <a:gd name="connsiteX34" fmla="*/ 2406869 w 3090042"/>
              <a:gd name="connsiteY34" fmla="*/ 1178893 h 1255255"/>
              <a:gd name="connsiteX35" fmla="*/ 2396359 w 3090042"/>
              <a:gd name="connsiteY35" fmla="*/ 12244 h 1255255"/>
              <a:gd name="connsiteX36" fmla="*/ 2522483 w 3090042"/>
              <a:gd name="connsiteY36" fmla="*/ 1252465 h 1255255"/>
              <a:gd name="connsiteX37" fmla="*/ 2575035 w 3090042"/>
              <a:gd name="connsiteY37" fmla="*/ 359086 h 1255255"/>
              <a:gd name="connsiteX38" fmla="*/ 2648607 w 3090042"/>
              <a:gd name="connsiteY38" fmla="*/ 695417 h 1255255"/>
              <a:gd name="connsiteX39" fmla="*/ 2722180 w 3090042"/>
              <a:gd name="connsiteY39" fmla="*/ 516741 h 1255255"/>
              <a:gd name="connsiteX40" fmla="*/ 2774731 w 3090042"/>
              <a:gd name="connsiteY40" fmla="*/ 737458 h 1255255"/>
              <a:gd name="connsiteX41" fmla="*/ 2806262 w 3090042"/>
              <a:gd name="connsiteY41" fmla="*/ 579803 h 1255255"/>
              <a:gd name="connsiteX42" fmla="*/ 3090042 w 3090042"/>
              <a:gd name="connsiteY42" fmla="*/ 569293 h 1255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090042" h="1255255">
                <a:moveTo>
                  <a:pt x="0" y="747969"/>
                </a:moveTo>
                <a:cubicBezTo>
                  <a:pt x="67441" y="730452"/>
                  <a:pt x="134883" y="712935"/>
                  <a:pt x="178676" y="747969"/>
                </a:cubicBezTo>
                <a:cubicBezTo>
                  <a:pt x="222469" y="783003"/>
                  <a:pt x="232980" y="1001968"/>
                  <a:pt x="262759" y="958175"/>
                </a:cubicBezTo>
                <a:cubicBezTo>
                  <a:pt x="292538" y="914382"/>
                  <a:pt x="325821" y="492217"/>
                  <a:pt x="357352" y="485210"/>
                </a:cubicBezTo>
                <a:cubicBezTo>
                  <a:pt x="388883" y="478203"/>
                  <a:pt x="427421" y="900369"/>
                  <a:pt x="451945" y="916134"/>
                </a:cubicBezTo>
                <a:cubicBezTo>
                  <a:pt x="476469" y="931899"/>
                  <a:pt x="486980" y="606079"/>
                  <a:pt x="504497" y="579803"/>
                </a:cubicBezTo>
                <a:cubicBezTo>
                  <a:pt x="522014" y="553527"/>
                  <a:pt x="532525" y="814534"/>
                  <a:pt x="557049" y="758479"/>
                </a:cubicBezTo>
                <a:cubicBezTo>
                  <a:pt x="581573" y="702424"/>
                  <a:pt x="623615" y="180410"/>
                  <a:pt x="651642" y="243472"/>
                </a:cubicBezTo>
                <a:cubicBezTo>
                  <a:pt x="679670" y="306534"/>
                  <a:pt x="700690" y="1149113"/>
                  <a:pt x="725214" y="1136851"/>
                </a:cubicBezTo>
                <a:cubicBezTo>
                  <a:pt x="749738" y="1124589"/>
                  <a:pt x="772511" y="204934"/>
                  <a:pt x="798787" y="169900"/>
                </a:cubicBezTo>
                <a:cubicBezTo>
                  <a:pt x="825063" y="134866"/>
                  <a:pt x="853090" y="881099"/>
                  <a:pt x="882869" y="926644"/>
                </a:cubicBezTo>
                <a:cubicBezTo>
                  <a:pt x="912648" y="972189"/>
                  <a:pt x="945931" y="450176"/>
                  <a:pt x="977462" y="443169"/>
                </a:cubicBezTo>
                <a:cubicBezTo>
                  <a:pt x="1008993" y="436162"/>
                  <a:pt x="1047532" y="888107"/>
                  <a:pt x="1072056" y="884603"/>
                </a:cubicBezTo>
                <a:cubicBezTo>
                  <a:pt x="1096580" y="881100"/>
                  <a:pt x="1107090" y="439665"/>
                  <a:pt x="1124607" y="422148"/>
                </a:cubicBezTo>
                <a:cubicBezTo>
                  <a:pt x="1142124" y="404631"/>
                  <a:pt x="1157890" y="761983"/>
                  <a:pt x="1177159" y="779500"/>
                </a:cubicBezTo>
                <a:cubicBezTo>
                  <a:pt x="1196428" y="797017"/>
                  <a:pt x="1215697" y="457182"/>
                  <a:pt x="1240221" y="527251"/>
                </a:cubicBezTo>
                <a:cubicBezTo>
                  <a:pt x="1264745" y="597320"/>
                  <a:pt x="1305035" y="1276989"/>
                  <a:pt x="1324304" y="1199913"/>
                </a:cubicBezTo>
                <a:cubicBezTo>
                  <a:pt x="1343573" y="1122837"/>
                  <a:pt x="1340070" y="59541"/>
                  <a:pt x="1355835" y="64796"/>
                </a:cubicBezTo>
                <a:cubicBezTo>
                  <a:pt x="1371600" y="70051"/>
                  <a:pt x="1390870" y="1241954"/>
                  <a:pt x="1418897" y="1231444"/>
                </a:cubicBezTo>
                <a:cubicBezTo>
                  <a:pt x="1446924" y="1220934"/>
                  <a:pt x="1488966" y="1734"/>
                  <a:pt x="1524000" y="1734"/>
                </a:cubicBezTo>
                <a:cubicBezTo>
                  <a:pt x="1559034" y="1734"/>
                  <a:pt x="1604580" y="1178892"/>
                  <a:pt x="1629104" y="1231444"/>
                </a:cubicBezTo>
                <a:cubicBezTo>
                  <a:pt x="1653628" y="1283996"/>
                  <a:pt x="1650124" y="397623"/>
                  <a:pt x="1671145" y="317044"/>
                </a:cubicBezTo>
                <a:cubicBezTo>
                  <a:pt x="1692166" y="236465"/>
                  <a:pt x="1734207" y="800521"/>
                  <a:pt x="1755228" y="747969"/>
                </a:cubicBezTo>
                <a:cubicBezTo>
                  <a:pt x="1776249" y="695417"/>
                  <a:pt x="1783255" y="-40307"/>
                  <a:pt x="1797269" y="1734"/>
                </a:cubicBezTo>
                <a:cubicBezTo>
                  <a:pt x="1811283" y="43775"/>
                  <a:pt x="1818290" y="954672"/>
                  <a:pt x="1839311" y="1000217"/>
                </a:cubicBezTo>
                <a:cubicBezTo>
                  <a:pt x="1860332" y="1045762"/>
                  <a:pt x="1902372" y="334562"/>
                  <a:pt x="1923393" y="275003"/>
                </a:cubicBezTo>
                <a:cubicBezTo>
                  <a:pt x="1944414" y="215444"/>
                  <a:pt x="1956676" y="628851"/>
                  <a:pt x="1965435" y="642865"/>
                </a:cubicBezTo>
                <a:cubicBezTo>
                  <a:pt x="1974194" y="656879"/>
                  <a:pt x="1974193" y="364341"/>
                  <a:pt x="1975945" y="359086"/>
                </a:cubicBezTo>
                <a:cubicBezTo>
                  <a:pt x="1977697" y="353831"/>
                  <a:pt x="1972442" y="595569"/>
                  <a:pt x="1975945" y="611334"/>
                </a:cubicBezTo>
                <a:cubicBezTo>
                  <a:pt x="1979448" y="627099"/>
                  <a:pt x="1961932" y="416893"/>
                  <a:pt x="1996966" y="453679"/>
                </a:cubicBezTo>
                <a:cubicBezTo>
                  <a:pt x="2032001" y="490465"/>
                  <a:pt x="2147614" y="842561"/>
                  <a:pt x="2186152" y="832051"/>
                </a:cubicBezTo>
                <a:cubicBezTo>
                  <a:pt x="2224690" y="821541"/>
                  <a:pt x="2221186" y="392369"/>
                  <a:pt x="2228193" y="390617"/>
                </a:cubicBezTo>
                <a:cubicBezTo>
                  <a:pt x="2235200" y="388865"/>
                  <a:pt x="2215931" y="819789"/>
                  <a:pt x="2228193" y="821541"/>
                </a:cubicBezTo>
                <a:cubicBezTo>
                  <a:pt x="2240455" y="823293"/>
                  <a:pt x="2271987" y="341568"/>
                  <a:pt x="2301766" y="401127"/>
                </a:cubicBezTo>
                <a:cubicBezTo>
                  <a:pt x="2331545" y="460686"/>
                  <a:pt x="2391104" y="1243707"/>
                  <a:pt x="2406869" y="1178893"/>
                </a:cubicBezTo>
                <a:cubicBezTo>
                  <a:pt x="2422635" y="1114079"/>
                  <a:pt x="2377090" y="-18"/>
                  <a:pt x="2396359" y="12244"/>
                </a:cubicBezTo>
                <a:cubicBezTo>
                  <a:pt x="2415628" y="24506"/>
                  <a:pt x="2492704" y="1194658"/>
                  <a:pt x="2522483" y="1252465"/>
                </a:cubicBezTo>
                <a:cubicBezTo>
                  <a:pt x="2552262" y="1310272"/>
                  <a:pt x="2554014" y="451927"/>
                  <a:pt x="2575035" y="359086"/>
                </a:cubicBezTo>
                <a:cubicBezTo>
                  <a:pt x="2596056" y="266245"/>
                  <a:pt x="2624083" y="669141"/>
                  <a:pt x="2648607" y="695417"/>
                </a:cubicBezTo>
                <a:cubicBezTo>
                  <a:pt x="2673131" y="721693"/>
                  <a:pt x="2701159" y="509734"/>
                  <a:pt x="2722180" y="516741"/>
                </a:cubicBezTo>
                <a:cubicBezTo>
                  <a:pt x="2743201" y="523748"/>
                  <a:pt x="2760717" y="726948"/>
                  <a:pt x="2774731" y="737458"/>
                </a:cubicBezTo>
                <a:cubicBezTo>
                  <a:pt x="2788745" y="747968"/>
                  <a:pt x="2753710" y="607830"/>
                  <a:pt x="2806262" y="579803"/>
                </a:cubicBezTo>
                <a:cubicBezTo>
                  <a:pt x="2858814" y="551776"/>
                  <a:pt x="3053256" y="572796"/>
                  <a:pt x="3090042" y="56929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7AD669A-1921-E542-B5C2-93F5A5847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37" y="1548169"/>
            <a:ext cx="2033008" cy="2884934"/>
          </a:xfrm>
          <a:prstGeom prst="rect">
            <a:avLst/>
          </a:prstGeom>
        </p:spPr>
      </p:pic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1989F41E-47C7-3344-A3CA-25D2FC9772CF}"/>
              </a:ext>
            </a:extLst>
          </p:cNvPr>
          <p:cNvCxnSpPr>
            <a:cxnSpLocks/>
          </p:cNvCxnSpPr>
          <p:nvPr/>
        </p:nvCxnSpPr>
        <p:spPr>
          <a:xfrm>
            <a:off x="3761769" y="2117428"/>
            <a:ext cx="0" cy="348886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8AE318-3CAA-1742-B06B-8B28BC2FC374}"/>
              </a:ext>
            </a:extLst>
          </p:cNvPr>
          <p:cNvSpPr/>
          <p:nvPr/>
        </p:nvSpPr>
        <p:spPr>
          <a:xfrm>
            <a:off x="7584969" y="2117428"/>
            <a:ext cx="520860" cy="341459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4DAF063-5AFA-CB41-BAFE-BCD61041CAE3}"/>
                  </a:ext>
                </a:extLst>
              </p:cNvPr>
              <p:cNvSpPr txBox="1"/>
              <p:nvPr/>
            </p:nvSpPr>
            <p:spPr>
              <a:xfrm>
                <a:off x="2752558" y="5904479"/>
                <a:ext cx="1680545" cy="715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ko-KR" altLang="en-US" sz="36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ko-K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ko-KR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ko-KR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3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kumimoji="1" lang="en-US" altLang="ko-KR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ko-KR" altLang="en-US" sz="36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4DAF063-5AFA-CB41-BAFE-BCD61041C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558" y="5904479"/>
                <a:ext cx="1680545" cy="715773"/>
              </a:xfrm>
              <a:prstGeom prst="rect">
                <a:avLst/>
              </a:prstGeom>
              <a:blipFill>
                <a:blip r:embed="rId4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802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96AD9-755D-4247-B7E2-95F9EC81C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CPA</a:t>
            </a:r>
            <a:endParaRPr kumimoji="1"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779C7AE0-AC91-2749-A287-A06B0F014A9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08590" y="1548169"/>
              <a:ext cx="9371490" cy="409026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5460">
                      <a:extLst>
                        <a:ext uri="{9D8B030D-6E8A-4147-A177-3AD203B41FA5}">
                          <a16:colId xmlns:a16="http://schemas.microsoft.com/office/drawing/2014/main" val="2668371493"/>
                        </a:ext>
                      </a:extLst>
                    </a:gridCol>
                    <a:gridCol w="4183744">
                      <a:extLst>
                        <a:ext uri="{9D8B030D-6E8A-4147-A177-3AD203B41FA5}">
                          <a16:colId xmlns:a16="http://schemas.microsoft.com/office/drawing/2014/main" val="2588359045"/>
                        </a:ext>
                      </a:extLst>
                    </a:gridCol>
                    <a:gridCol w="874457">
                      <a:extLst>
                        <a:ext uri="{9D8B030D-6E8A-4147-A177-3AD203B41FA5}">
                          <a16:colId xmlns:a16="http://schemas.microsoft.com/office/drawing/2014/main" val="1230723341"/>
                        </a:ext>
                      </a:extLst>
                    </a:gridCol>
                    <a:gridCol w="874457">
                      <a:extLst>
                        <a:ext uri="{9D8B030D-6E8A-4147-A177-3AD203B41FA5}">
                          <a16:colId xmlns:a16="http://schemas.microsoft.com/office/drawing/2014/main" val="2996856276"/>
                        </a:ext>
                      </a:extLst>
                    </a:gridCol>
                    <a:gridCol w="874458">
                      <a:extLst>
                        <a:ext uri="{9D8B030D-6E8A-4147-A177-3AD203B41FA5}">
                          <a16:colId xmlns:a16="http://schemas.microsoft.com/office/drawing/2014/main" val="1455752086"/>
                        </a:ext>
                      </a:extLst>
                    </a:gridCol>
                    <a:gridCol w="874457">
                      <a:extLst>
                        <a:ext uri="{9D8B030D-6E8A-4147-A177-3AD203B41FA5}">
                          <a16:colId xmlns:a16="http://schemas.microsoft.com/office/drawing/2014/main" val="778566739"/>
                        </a:ext>
                      </a:extLst>
                    </a:gridCol>
                    <a:gridCol w="874457">
                      <a:extLst>
                        <a:ext uri="{9D8B030D-6E8A-4147-A177-3AD203B41FA5}">
                          <a16:colId xmlns:a16="http://schemas.microsoft.com/office/drawing/2014/main" val="4174802302"/>
                        </a:ext>
                      </a:extLst>
                    </a:gridCol>
                  </a:tblGrid>
                  <a:tr h="50162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Input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trace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0x00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0x01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0xFE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0xFF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53003790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0x3D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6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8057986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0x24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5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02217983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0xAE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8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6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36581788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5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84267106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0x24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5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948891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779C7AE0-AC91-2749-A287-A06B0F014A9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08590" y="1548169"/>
              <a:ext cx="9371490" cy="409026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5460">
                      <a:extLst>
                        <a:ext uri="{9D8B030D-6E8A-4147-A177-3AD203B41FA5}">
                          <a16:colId xmlns:a16="http://schemas.microsoft.com/office/drawing/2014/main" val="2668371493"/>
                        </a:ext>
                      </a:extLst>
                    </a:gridCol>
                    <a:gridCol w="4183744">
                      <a:extLst>
                        <a:ext uri="{9D8B030D-6E8A-4147-A177-3AD203B41FA5}">
                          <a16:colId xmlns:a16="http://schemas.microsoft.com/office/drawing/2014/main" val="2588359045"/>
                        </a:ext>
                      </a:extLst>
                    </a:gridCol>
                    <a:gridCol w="874457">
                      <a:extLst>
                        <a:ext uri="{9D8B030D-6E8A-4147-A177-3AD203B41FA5}">
                          <a16:colId xmlns:a16="http://schemas.microsoft.com/office/drawing/2014/main" val="1230723341"/>
                        </a:ext>
                      </a:extLst>
                    </a:gridCol>
                    <a:gridCol w="874457">
                      <a:extLst>
                        <a:ext uri="{9D8B030D-6E8A-4147-A177-3AD203B41FA5}">
                          <a16:colId xmlns:a16="http://schemas.microsoft.com/office/drawing/2014/main" val="2996856276"/>
                        </a:ext>
                      </a:extLst>
                    </a:gridCol>
                    <a:gridCol w="874458">
                      <a:extLst>
                        <a:ext uri="{9D8B030D-6E8A-4147-A177-3AD203B41FA5}">
                          <a16:colId xmlns:a16="http://schemas.microsoft.com/office/drawing/2014/main" val="1455752086"/>
                        </a:ext>
                      </a:extLst>
                    </a:gridCol>
                    <a:gridCol w="874457">
                      <a:extLst>
                        <a:ext uri="{9D8B030D-6E8A-4147-A177-3AD203B41FA5}">
                          <a16:colId xmlns:a16="http://schemas.microsoft.com/office/drawing/2014/main" val="778566739"/>
                        </a:ext>
                      </a:extLst>
                    </a:gridCol>
                    <a:gridCol w="874457">
                      <a:extLst>
                        <a:ext uri="{9D8B030D-6E8A-4147-A177-3AD203B41FA5}">
                          <a16:colId xmlns:a16="http://schemas.microsoft.com/office/drawing/2014/main" val="4174802302"/>
                        </a:ext>
                      </a:extLst>
                    </a:gridCol>
                  </a:tblGrid>
                  <a:tr h="50162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Input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trace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0x00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0x01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71014" t="-2500" r="-201449" b="-7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0xFE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0xFF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53003790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0x3D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6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8057986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0x24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5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02217983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0xAE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8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6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36581788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376786" r="-1056250" b="-1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394" t="-376786" r="-104848" b="-1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5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84267106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0x24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5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9488919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자유형 10">
            <a:extLst>
              <a:ext uri="{FF2B5EF4-FFF2-40B4-BE49-F238E27FC236}">
                <a16:creationId xmlns:a16="http://schemas.microsoft.com/office/drawing/2014/main" id="{2E76EEBA-15C4-4C47-A3A0-1E48F47A68FF}"/>
              </a:ext>
            </a:extLst>
          </p:cNvPr>
          <p:cNvSpPr/>
          <p:nvPr/>
        </p:nvSpPr>
        <p:spPr>
          <a:xfrm>
            <a:off x="3273416" y="2149568"/>
            <a:ext cx="4025462" cy="548272"/>
          </a:xfrm>
          <a:custGeom>
            <a:avLst/>
            <a:gdLst>
              <a:gd name="connsiteX0" fmla="*/ 0 w 3090042"/>
              <a:gd name="connsiteY0" fmla="*/ 747969 h 1255255"/>
              <a:gd name="connsiteX1" fmla="*/ 178676 w 3090042"/>
              <a:gd name="connsiteY1" fmla="*/ 747969 h 1255255"/>
              <a:gd name="connsiteX2" fmla="*/ 262759 w 3090042"/>
              <a:gd name="connsiteY2" fmla="*/ 958175 h 1255255"/>
              <a:gd name="connsiteX3" fmla="*/ 357352 w 3090042"/>
              <a:gd name="connsiteY3" fmla="*/ 485210 h 1255255"/>
              <a:gd name="connsiteX4" fmla="*/ 451945 w 3090042"/>
              <a:gd name="connsiteY4" fmla="*/ 916134 h 1255255"/>
              <a:gd name="connsiteX5" fmla="*/ 504497 w 3090042"/>
              <a:gd name="connsiteY5" fmla="*/ 579803 h 1255255"/>
              <a:gd name="connsiteX6" fmla="*/ 557049 w 3090042"/>
              <a:gd name="connsiteY6" fmla="*/ 758479 h 1255255"/>
              <a:gd name="connsiteX7" fmla="*/ 651642 w 3090042"/>
              <a:gd name="connsiteY7" fmla="*/ 243472 h 1255255"/>
              <a:gd name="connsiteX8" fmla="*/ 725214 w 3090042"/>
              <a:gd name="connsiteY8" fmla="*/ 1136851 h 1255255"/>
              <a:gd name="connsiteX9" fmla="*/ 798787 w 3090042"/>
              <a:gd name="connsiteY9" fmla="*/ 169900 h 1255255"/>
              <a:gd name="connsiteX10" fmla="*/ 882869 w 3090042"/>
              <a:gd name="connsiteY10" fmla="*/ 926644 h 1255255"/>
              <a:gd name="connsiteX11" fmla="*/ 977462 w 3090042"/>
              <a:gd name="connsiteY11" fmla="*/ 443169 h 1255255"/>
              <a:gd name="connsiteX12" fmla="*/ 1072056 w 3090042"/>
              <a:gd name="connsiteY12" fmla="*/ 884603 h 1255255"/>
              <a:gd name="connsiteX13" fmla="*/ 1124607 w 3090042"/>
              <a:gd name="connsiteY13" fmla="*/ 422148 h 1255255"/>
              <a:gd name="connsiteX14" fmla="*/ 1177159 w 3090042"/>
              <a:gd name="connsiteY14" fmla="*/ 779500 h 1255255"/>
              <a:gd name="connsiteX15" fmla="*/ 1240221 w 3090042"/>
              <a:gd name="connsiteY15" fmla="*/ 527251 h 1255255"/>
              <a:gd name="connsiteX16" fmla="*/ 1324304 w 3090042"/>
              <a:gd name="connsiteY16" fmla="*/ 1199913 h 1255255"/>
              <a:gd name="connsiteX17" fmla="*/ 1355835 w 3090042"/>
              <a:gd name="connsiteY17" fmla="*/ 64796 h 1255255"/>
              <a:gd name="connsiteX18" fmla="*/ 1418897 w 3090042"/>
              <a:gd name="connsiteY18" fmla="*/ 1231444 h 1255255"/>
              <a:gd name="connsiteX19" fmla="*/ 1524000 w 3090042"/>
              <a:gd name="connsiteY19" fmla="*/ 1734 h 1255255"/>
              <a:gd name="connsiteX20" fmla="*/ 1629104 w 3090042"/>
              <a:gd name="connsiteY20" fmla="*/ 1231444 h 1255255"/>
              <a:gd name="connsiteX21" fmla="*/ 1671145 w 3090042"/>
              <a:gd name="connsiteY21" fmla="*/ 317044 h 1255255"/>
              <a:gd name="connsiteX22" fmla="*/ 1755228 w 3090042"/>
              <a:gd name="connsiteY22" fmla="*/ 747969 h 1255255"/>
              <a:gd name="connsiteX23" fmla="*/ 1797269 w 3090042"/>
              <a:gd name="connsiteY23" fmla="*/ 1734 h 1255255"/>
              <a:gd name="connsiteX24" fmla="*/ 1839311 w 3090042"/>
              <a:gd name="connsiteY24" fmla="*/ 1000217 h 1255255"/>
              <a:gd name="connsiteX25" fmla="*/ 1923393 w 3090042"/>
              <a:gd name="connsiteY25" fmla="*/ 275003 h 1255255"/>
              <a:gd name="connsiteX26" fmla="*/ 1965435 w 3090042"/>
              <a:gd name="connsiteY26" fmla="*/ 642865 h 1255255"/>
              <a:gd name="connsiteX27" fmla="*/ 1975945 w 3090042"/>
              <a:gd name="connsiteY27" fmla="*/ 359086 h 1255255"/>
              <a:gd name="connsiteX28" fmla="*/ 1975945 w 3090042"/>
              <a:gd name="connsiteY28" fmla="*/ 611334 h 1255255"/>
              <a:gd name="connsiteX29" fmla="*/ 1996966 w 3090042"/>
              <a:gd name="connsiteY29" fmla="*/ 453679 h 1255255"/>
              <a:gd name="connsiteX30" fmla="*/ 2186152 w 3090042"/>
              <a:gd name="connsiteY30" fmla="*/ 832051 h 1255255"/>
              <a:gd name="connsiteX31" fmla="*/ 2228193 w 3090042"/>
              <a:gd name="connsiteY31" fmla="*/ 390617 h 1255255"/>
              <a:gd name="connsiteX32" fmla="*/ 2228193 w 3090042"/>
              <a:gd name="connsiteY32" fmla="*/ 821541 h 1255255"/>
              <a:gd name="connsiteX33" fmla="*/ 2301766 w 3090042"/>
              <a:gd name="connsiteY33" fmla="*/ 401127 h 1255255"/>
              <a:gd name="connsiteX34" fmla="*/ 2406869 w 3090042"/>
              <a:gd name="connsiteY34" fmla="*/ 1178893 h 1255255"/>
              <a:gd name="connsiteX35" fmla="*/ 2396359 w 3090042"/>
              <a:gd name="connsiteY35" fmla="*/ 12244 h 1255255"/>
              <a:gd name="connsiteX36" fmla="*/ 2522483 w 3090042"/>
              <a:gd name="connsiteY36" fmla="*/ 1252465 h 1255255"/>
              <a:gd name="connsiteX37" fmla="*/ 2575035 w 3090042"/>
              <a:gd name="connsiteY37" fmla="*/ 359086 h 1255255"/>
              <a:gd name="connsiteX38" fmla="*/ 2648607 w 3090042"/>
              <a:gd name="connsiteY38" fmla="*/ 695417 h 1255255"/>
              <a:gd name="connsiteX39" fmla="*/ 2722180 w 3090042"/>
              <a:gd name="connsiteY39" fmla="*/ 516741 h 1255255"/>
              <a:gd name="connsiteX40" fmla="*/ 2774731 w 3090042"/>
              <a:gd name="connsiteY40" fmla="*/ 737458 h 1255255"/>
              <a:gd name="connsiteX41" fmla="*/ 2806262 w 3090042"/>
              <a:gd name="connsiteY41" fmla="*/ 579803 h 1255255"/>
              <a:gd name="connsiteX42" fmla="*/ 3090042 w 3090042"/>
              <a:gd name="connsiteY42" fmla="*/ 569293 h 1255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090042" h="1255255">
                <a:moveTo>
                  <a:pt x="0" y="747969"/>
                </a:moveTo>
                <a:cubicBezTo>
                  <a:pt x="67441" y="730452"/>
                  <a:pt x="134883" y="712935"/>
                  <a:pt x="178676" y="747969"/>
                </a:cubicBezTo>
                <a:cubicBezTo>
                  <a:pt x="222469" y="783003"/>
                  <a:pt x="232980" y="1001968"/>
                  <a:pt x="262759" y="958175"/>
                </a:cubicBezTo>
                <a:cubicBezTo>
                  <a:pt x="292538" y="914382"/>
                  <a:pt x="325821" y="492217"/>
                  <a:pt x="357352" y="485210"/>
                </a:cubicBezTo>
                <a:cubicBezTo>
                  <a:pt x="388883" y="478203"/>
                  <a:pt x="427421" y="900369"/>
                  <a:pt x="451945" y="916134"/>
                </a:cubicBezTo>
                <a:cubicBezTo>
                  <a:pt x="476469" y="931899"/>
                  <a:pt x="486980" y="606079"/>
                  <a:pt x="504497" y="579803"/>
                </a:cubicBezTo>
                <a:cubicBezTo>
                  <a:pt x="522014" y="553527"/>
                  <a:pt x="532525" y="814534"/>
                  <a:pt x="557049" y="758479"/>
                </a:cubicBezTo>
                <a:cubicBezTo>
                  <a:pt x="581573" y="702424"/>
                  <a:pt x="623615" y="180410"/>
                  <a:pt x="651642" y="243472"/>
                </a:cubicBezTo>
                <a:cubicBezTo>
                  <a:pt x="679670" y="306534"/>
                  <a:pt x="700690" y="1149113"/>
                  <a:pt x="725214" y="1136851"/>
                </a:cubicBezTo>
                <a:cubicBezTo>
                  <a:pt x="749738" y="1124589"/>
                  <a:pt x="772511" y="204934"/>
                  <a:pt x="798787" y="169900"/>
                </a:cubicBezTo>
                <a:cubicBezTo>
                  <a:pt x="825063" y="134866"/>
                  <a:pt x="853090" y="881099"/>
                  <a:pt x="882869" y="926644"/>
                </a:cubicBezTo>
                <a:cubicBezTo>
                  <a:pt x="912648" y="972189"/>
                  <a:pt x="945931" y="450176"/>
                  <a:pt x="977462" y="443169"/>
                </a:cubicBezTo>
                <a:cubicBezTo>
                  <a:pt x="1008993" y="436162"/>
                  <a:pt x="1047532" y="888107"/>
                  <a:pt x="1072056" y="884603"/>
                </a:cubicBezTo>
                <a:cubicBezTo>
                  <a:pt x="1096580" y="881100"/>
                  <a:pt x="1107090" y="439665"/>
                  <a:pt x="1124607" y="422148"/>
                </a:cubicBezTo>
                <a:cubicBezTo>
                  <a:pt x="1142124" y="404631"/>
                  <a:pt x="1157890" y="761983"/>
                  <a:pt x="1177159" y="779500"/>
                </a:cubicBezTo>
                <a:cubicBezTo>
                  <a:pt x="1196428" y="797017"/>
                  <a:pt x="1215697" y="457182"/>
                  <a:pt x="1240221" y="527251"/>
                </a:cubicBezTo>
                <a:cubicBezTo>
                  <a:pt x="1264745" y="597320"/>
                  <a:pt x="1305035" y="1276989"/>
                  <a:pt x="1324304" y="1199913"/>
                </a:cubicBezTo>
                <a:cubicBezTo>
                  <a:pt x="1343573" y="1122837"/>
                  <a:pt x="1340070" y="59541"/>
                  <a:pt x="1355835" y="64796"/>
                </a:cubicBezTo>
                <a:cubicBezTo>
                  <a:pt x="1371600" y="70051"/>
                  <a:pt x="1390870" y="1241954"/>
                  <a:pt x="1418897" y="1231444"/>
                </a:cubicBezTo>
                <a:cubicBezTo>
                  <a:pt x="1446924" y="1220934"/>
                  <a:pt x="1488966" y="1734"/>
                  <a:pt x="1524000" y="1734"/>
                </a:cubicBezTo>
                <a:cubicBezTo>
                  <a:pt x="1559034" y="1734"/>
                  <a:pt x="1604580" y="1178892"/>
                  <a:pt x="1629104" y="1231444"/>
                </a:cubicBezTo>
                <a:cubicBezTo>
                  <a:pt x="1653628" y="1283996"/>
                  <a:pt x="1650124" y="397623"/>
                  <a:pt x="1671145" y="317044"/>
                </a:cubicBezTo>
                <a:cubicBezTo>
                  <a:pt x="1692166" y="236465"/>
                  <a:pt x="1734207" y="800521"/>
                  <a:pt x="1755228" y="747969"/>
                </a:cubicBezTo>
                <a:cubicBezTo>
                  <a:pt x="1776249" y="695417"/>
                  <a:pt x="1783255" y="-40307"/>
                  <a:pt x="1797269" y="1734"/>
                </a:cubicBezTo>
                <a:cubicBezTo>
                  <a:pt x="1811283" y="43775"/>
                  <a:pt x="1818290" y="954672"/>
                  <a:pt x="1839311" y="1000217"/>
                </a:cubicBezTo>
                <a:cubicBezTo>
                  <a:pt x="1860332" y="1045762"/>
                  <a:pt x="1902372" y="334562"/>
                  <a:pt x="1923393" y="275003"/>
                </a:cubicBezTo>
                <a:cubicBezTo>
                  <a:pt x="1944414" y="215444"/>
                  <a:pt x="1956676" y="628851"/>
                  <a:pt x="1965435" y="642865"/>
                </a:cubicBezTo>
                <a:cubicBezTo>
                  <a:pt x="1974194" y="656879"/>
                  <a:pt x="1974193" y="364341"/>
                  <a:pt x="1975945" y="359086"/>
                </a:cubicBezTo>
                <a:cubicBezTo>
                  <a:pt x="1977697" y="353831"/>
                  <a:pt x="1972442" y="595569"/>
                  <a:pt x="1975945" y="611334"/>
                </a:cubicBezTo>
                <a:cubicBezTo>
                  <a:pt x="1979448" y="627099"/>
                  <a:pt x="1961932" y="416893"/>
                  <a:pt x="1996966" y="453679"/>
                </a:cubicBezTo>
                <a:cubicBezTo>
                  <a:pt x="2032001" y="490465"/>
                  <a:pt x="2147614" y="842561"/>
                  <a:pt x="2186152" y="832051"/>
                </a:cubicBezTo>
                <a:cubicBezTo>
                  <a:pt x="2224690" y="821541"/>
                  <a:pt x="2221186" y="392369"/>
                  <a:pt x="2228193" y="390617"/>
                </a:cubicBezTo>
                <a:cubicBezTo>
                  <a:pt x="2235200" y="388865"/>
                  <a:pt x="2215931" y="819789"/>
                  <a:pt x="2228193" y="821541"/>
                </a:cubicBezTo>
                <a:cubicBezTo>
                  <a:pt x="2240455" y="823293"/>
                  <a:pt x="2271987" y="341568"/>
                  <a:pt x="2301766" y="401127"/>
                </a:cubicBezTo>
                <a:cubicBezTo>
                  <a:pt x="2331545" y="460686"/>
                  <a:pt x="2391104" y="1243707"/>
                  <a:pt x="2406869" y="1178893"/>
                </a:cubicBezTo>
                <a:cubicBezTo>
                  <a:pt x="2422635" y="1114079"/>
                  <a:pt x="2377090" y="-18"/>
                  <a:pt x="2396359" y="12244"/>
                </a:cubicBezTo>
                <a:cubicBezTo>
                  <a:pt x="2415628" y="24506"/>
                  <a:pt x="2492704" y="1194658"/>
                  <a:pt x="2522483" y="1252465"/>
                </a:cubicBezTo>
                <a:cubicBezTo>
                  <a:pt x="2552262" y="1310272"/>
                  <a:pt x="2554014" y="451927"/>
                  <a:pt x="2575035" y="359086"/>
                </a:cubicBezTo>
                <a:cubicBezTo>
                  <a:pt x="2596056" y="266245"/>
                  <a:pt x="2624083" y="669141"/>
                  <a:pt x="2648607" y="695417"/>
                </a:cubicBezTo>
                <a:cubicBezTo>
                  <a:pt x="2673131" y="721693"/>
                  <a:pt x="2701159" y="509734"/>
                  <a:pt x="2722180" y="516741"/>
                </a:cubicBezTo>
                <a:cubicBezTo>
                  <a:pt x="2743201" y="523748"/>
                  <a:pt x="2760717" y="726948"/>
                  <a:pt x="2774731" y="737458"/>
                </a:cubicBezTo>
                <a:cubicBezTo>
                  <a:pt x="2788745" y="747968"/>
                  <a:pt x="2753710" y="607830"/>
                  <a:pt x="2806262" y="579803"/>
                </a:cubicBezTo>
                <a:cubicBezTo>
                  <a:pt x="2858814" y="551776"/>
                  <a:pt x="3053256" y="572796"/>
                  <a:pt x="3090042" y="56929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자유형 11">
            <a:extLst>
              <a:ext uri="{FF2B5EF4-FFF2-40B4-BE49-F238E27FC236}">
                <a16:creationId xmlns:a16="http://schemas.microsoft.com/office/drawing/2014/main" id="{88AA4BAE-8B44-BB44-9AE7-D22A0ADB9E93}"/>
              </a:ext>
            </a:extLst>
          </p:cNvPr>
          <p:cNvSpPr/>
          <p:nvPr/>
        </p:nvSpPr>
        <p:spPr>
          <a:xfrm>
            <a:off x="3273416" y="2826326"/>
            <a:ext cx="4025462" cy="548272"/>
          </a:xfrm>
          <a:custGeom>
            <a:avLst/>
            <a:gdLst>
              <a:gd name="connsiteX0" fmla="*/ 0 w 3090042"/>
              <a:gd name="connsiteY0" fmla="*/ 747969 h 1255255"/>
              <a:gd name="connsiteX1" fmla="*/ 178676 w 3090042"/>
              <a:gd name="connsiteY1" fmla="*/ 747969 h 1255255"/>
              <a:gd name="connsiteX2" fmla="*/ 262759 w 3090042"/>
              <a:gd name="connsiteY2" fmla="*/ 958175 h 1255255"/>
              <a:gd name="connsiteX3" fmla="*/ 357352 w 3090042"/>
              <a:gd name="connsiteY3" fmla="*/ 485210 h 1255255"/>
              <a:gd name="connsiteX4" fmla="*/ 451945 w 3090042"/>
              <a:gd name="connsiteY4" fmla="*/ 916134 h 1255255"/>
              <a:gd name="connsiteX5" fmla="*/ 504497 w 3090042"/>
              <a:gd name="connsiteY5" fmla="*/ 579803 h 1255255"/>
              <a:gd name="connsiteX6" fmla="*/ 557049 w 3090042"/>
              <a:gd name="connsiteY6" fmla="*/ 758479 h 1255255"/>
              <a:gd name="connsiteX7" fmla="*/ 651642 w 3090042"/>
              <a:gd name="connsiteY7" fmla="*/ 243472 h 1255255"/>
              <a:gd name="connsiteX8" fmla="*/ 725214 w 3090042"/>
              <a:gd name="connsiteY8" fmla="*/ 1136851 h 1255255"/>
              <a:gd name="connsiteX9" fmla="*/ 798787 w 3090042"/>
              <a:gd name="connsiteY9" fmla="*/ 169900 h 1255255"/>
              <a:gd name="connsiteX10" fmla="*/ 882869 w 3090042"/>
              <a:gd name="connsiteY10" fmla="*/ 926644 h 1255255"/>
              <a:gd name="connsiteX11" fmla="*/ 977462 w 3090042"/>
              <a:gd name="connsiteY11" fmla="*/ 443169 h 1255255"/>
              <a:gd name="connsiteX12" fmla="*/ 1072056 w 3090042"/>
              <a:gd name="connsiteY12" fmla="*/ 884603 h 1255255"/>
              <a:gd name="connsiteX13" fmla="*/ 1124607 w 3090042"/>
              <a:gd name="connsiteY13" fmla="*/ 422148 h 1255255"/>
              <a:gd name="connsiteX14" fmla="*/ 1177159 w 3090042"/>
              <a:gd name="connsiteY14" fmla="*/ 779500 h 1255255"/>
              <a:gd name="connsiteX15" fmla="*/ 1240221 w 3090042"/>
              <a:gd name="connsiteY15" fmla="*/ 527251 h 1255255"/>
              <a:gd name="connsiteX16" fmla="*/ 1324304 w 3090042"/>
              <a:gd name="connsiteY16" fmla="*/ 1199913 h 1255255"/>
              <a:gd name="connsiteX17" fmla="*/ 1355835 w 3090042"/>
              <a:gd name="connsiteY17" fmla="*/ 64796 h 1255255"/>
              <a:gd name="connsiteX18" fmla="*/ 1418897 w 3090042"/>
              <a:gd name="connsiteY18" fmla="*/ 1231444 h 1255255"/>
              <a:gd name="connsiteX19" fmla="*/ 1524000 w 3090042"/>
              <a:gd name="connsiteY19" fmla="*/ 1734 h 1255255"/>
              <a:gd name="connsiteX20" fmla="*/ 1629104 w 3090042"/>
              <a:gd name="connsiteY20" fmla="*/ 1231444 h 1255255"/>
              <a:gd name="connsiteX21" fmla="*/ 1671145 w 3090042"/>
              <a:gd name="connsiteY21" fmla="*/ 317044 h 1255255"/>
              <a:gd name="connsiteX22" fmla="*/ 1755228 w 3090042"/>
              <a:gd name="connsiteY22" fmla="*/ 747969 h 1255255"/>
              <a:gd name="connsiteX23" fmla="*/ 1797269 w 3090042"/>
              <a:gd name="connsiteY23" fmla="*/ 1734 h 1255255"/>
              <a:gd name="connsiteX24" fmla="*/ 1839311 w 3090042"/>
              <a:gd name="connsiteY24" fmla="*/ 1000217 h 1255255"/>
              <a:gd name="connsiteX25" fmla="*/ 1923393 w 3090042"/>
              <a:gd name="connsiteY25" fmla="*/ 275003 h 1255255"/>
              <a:gd name="connsiteX26" fmla="*/ 1965435 w 3090042"/>
              <a:gd name="connsiteY26" fmla="*/ 642865 h 1255255"/>
              <a:gd name="connsiteX27" fmla="*/ 1975945 w 3090042"/>
              <a:gd name="connsiteY27" fmla="*/ 359086 h 1255255"/>
              <a:gd name="connsiteX28" fmla="*/ 1975945 w 3090042"/>
              <a:gd name="connsiteY28" fmla="*/ 611334 h 1255255"/>
              <a:gd name="connsiteX29" fmla="*/ 1996966 w 3090042"/>
              <a:gd name="connsiteY29" fmla="*/ 453679 h 1255255"/>
              <a:gd name="connsiteX30" fmla="*/ 2186152 w 3090042"/>
              <a:gd name="connsiteY30" fmla="*/ 832051 h 1255255"/>
              <a:gd name="connsiteX31" fmla="*/ 2228193 w 3090042"/>
              <a:gd name="connsiteY31" fmla="*/ 390617 h 1255255"/>
              <a:gd name="connsiteX32" fmla="*/ 2228193 w 3090042"/>
              <a:gd name="connsiteY32" fmla="*/ 821541 h 1255255"/>
              <a:gd name="connsiteX33" fmla="*/ 2301766 w 3090042"/>
              <a:gd name="connsiteY33" fmla="*/ 401127 h 1255255"/>
              <a:gd name="connsiteX34" fmla="*/ 2406869 w 3090042"/>
              <a:gd name="connsiteY34" fmla="*/ 1178893 h 1255255"/>
              <a:gd name="connsiteX35" fmla="*/ 2396359 w 3090042"/>
              <a:gd name="connsiteY35" fmla="*/ 12244 h 1255255"/>
              <a:gd name="connsiteX36" fmla="*/ 2522483 w 3090042"/>
              <a:gd name="connsiteY36" fmla="*/ 1252465 h 1255255"/>
              <a:gd name="connsiteX37" fmla="*/ 2575035 w 3090042"/>
              <a:gd name="connsiteY37" fmla="*/ 359086 h 1255255"/>
              <a:gd name="connsiteX38" fmla="*/ 2648607 w 3090042"/>
              <a:gd name="connsiteY38" fmla="*/ 695417 h 1255255"/>
              <a:gd name="connsiteX39" fmla="*/ 2722180 w 3090042"/>
              <a:gd name="connsiteY39" fmla="*/ 516741 h 1255255"/>
              <a:gd name="connsiteX40" fmla="*/ 2774731 w 3090042"/>
              <a:gd name="connsiteY40" fmla="*/ 737458 h 1255255"/>
              <a:gd name="connsiteX41" fmla="*/ 2806262 w 3090042"/>
              <a:gd name="connsiteY41" fmla="*/ 579803 h 1255255"/>
              <a:gd name="connsiteX42" fmla="*/ 3090042 w 3090042"/>
              <a:gd name="connsiteY42" fmla="*/ 569293 h 1255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090042" h="1255255">
                <a:moveTo>
                  <a:pt x="0" y="747969"/>
                </a:moveTo>
                <a:cubicBezTo>
                  <a:pt x="67441" y="730452"/>
                  <a:pt x="134883" y="712935"/>
                  <a:pt x="178676" y="747969"/>
                </a:cubicBezTo>
                <a:cubicBezTo>
                  <a:pt x="222469" y="783003"/>
                  <a:pt x="232980" y="1001968"/>
                  <a:pt x="262759" y="958175"/>
                </a:cubicBezTo>
                <a:cubicBezTo>
                  <a:pt x="292538" y="914382"/>
                  <a:pt x="325821" y="492217"/>
                  <a:pt x="357352" y="485210"/>
                </a:cubicBezTo>
                <a:cubicBezTo>
                  <a:pt x="388883" y="478203"/>
                  <a:pt x="427421" y="900369"/>
                  <a:pt x="451945" y="916134"/>
                </a:cubicBezTo>
                <a:cubicBezTo>
                  <a:pt x="476469" y="931899"/>
                  <a:pt x="486980" y="606079"/>
                  <a:pt x="504497" y="579803"/>
                </a:cubicBezTo>
                <a:cubicBezTo>
                  <a:pt x="522014" y="553527"/>
                  <a:pt x="532525" y="814534"/>
                  <a:pt x="557049" y="758479"/>
                </a:cubicBezTo>
                <a:cubicBezTo>
                  <a:pt x="581573" y="702424"/>
                  <a:pt x="623615" y="180410"/>
                  <a:pt x="651642" y="243472"/>
                </a:cubicBezTo>
                <a:cubicBezTo>
                  <a:pt x="679670" y="306534"/>
                  <a:pt x="700690" y="1149113"/>
                  <a:pt x="725214" y="1136851"/>
                </a:cubicBezTo>
                <a:cubicBezTo>
                  <a:pt x="749738" y="1124589"/>
                  <a:pt x="772511" y="204934"/>
                  <a:pt x="798787" y="169900"/>
                </a:cubicBezTo>
                <a:cubicBezTo>
                  <a:pt x="825063" y="134866"/>
                  <a:pt x="853090" y="881099"/>
                  <a:pt x="882869" y="926644"/>
                </a:cubicBezTo>
                <a:cubicBezTo>
                  <a:pt x="912648" y="972189"/>
                  <a:pt x="945931" y="450176"/>
                  <a:pt x="977462" y="443169"/>
                </a:cubicBezTo>
                <a:cubicBezTo>
                  <a:pt x="1008993" y="436162"/>
                  <a:pt x="1047532" y="888107"/>
                  <a:pt x="1072056" y="884603"/>
                </a:cubicBezTo>
                <a:cubicBezTo>
                  <a:pt x="1096580" y="881100"/>
                  <a:pt x="1107090" y="439665"/>
                  <a:pt x="1124607" y="422148"/>
                </a:cubicBezTo>
                <a:cubicBezTo>
                  <a:pt x="1142124" y="404631"/>
                  <a:pt x="1157890" y="761983"/>
                  <a:pt x="1177159" y="779500"/>
                </a:cubicBezTo>
                <a:cubicBezTo>
                  <a:pt x="1196428" y="797017"/>
                  <a:pt x="1215697" y="457182"/>
                  <a:pt x="1240221" y="527251"/>
                </a:cubicBezTo>
                <a:cubicBezTo>
                  <a:pt x="1264745" y="597320"/>
                  <a:pt x="1305035" y="1276989"/>
                  <a:pt x="1324304" y="1199913"/>
                </a:cubicBezTo>
                <a:cubicBezTo>
                  <a:pt x="1343573" y="1122837"/>
                  <a:pt x="1340070" y="59541"/>
                  <a:pt x="1355835" y="64796"/>
                </a:cubicBezTo>
                <a:cubicBezTo>
                  <a:pt x="1371600" y="70051"/>
                  <a:pt x="1390870" y="1241954"/>
                  <a:pt x="1418897" y="1231444"/>
                </a:cubicBezTo>
                <a:cubicBezTo>
                  <a:pt x="1446924" y="1220934"/>
                  <a:pt x="1488966" y="1734"/>
                  <a:pt x="1524000" y="1734"/>
                </a:cubicBezTo>
                <a:cubicBezTo>
                  <a:pt x="1559034" y="1734"/>
                  <a:pt x="1604580" y="1178892"/>
                  <a:pt x="1629104" y="1231444"/>
                </a:cubicBezTo>
                <a:cubicBezTo>
                  <a:pt x="1653628" y="1283996"/>
                  <a:pt x="1650124" y="397623"/>
                  <a:pt x="1671145" y="317044"/>
                </a:cubicBezTo>
                <a:cubicBezTo>
                  <a:pt x="1692166" y="236465"/>
                  <a:pt x="1734207" y="800521"/>
                  <a:pt x="1755228" y="747969"/>
                </a:cubicBezTo>
                <a:cubicBezTo>
                  <a:pt x="1776249" y="695417"/>
                  <a:pt x="1783255" y="-40307"/>
                  <a:pt x="1797269" y="1734"/>
                </a:cubicBezTo>
                <a:cubicBezTo>
                  <a:pt x="1811283" y="43775"/>
                  <a:pt x="1818290" y="954672"/>
                  <a:pt x="1839311" y="1000217"/>
                </a:cubicBezTo>
                <a:cubicBezTo>
                  <a:pt x="1860332" y="1045762"/>
                  <a:pt x="1902372" y="334562"/>
                  <a:pt x="1923393" y="275003"/>
                </a:cubicBezTo>
                <a:cubicBezTo>
                  <a:pt x="1944414" y="215444"/>
                  <a:pt x="1956676" y="628851"/>
                  <a:pt x="1965435" y="642865"/>
                </a:cubicBezTo>
                <a:cubicBezTo>
                  <a:pt x="1974194" y="656879"/>
                  <a:pt x="1974193" y="364341"/>
                  <a:pt x="1975945" y="359086"/>
                </a:cubicBezTo>
                <a:cubicBezTo>
                  <a:pt x="1977697" y="353831"/>
                  <a:pt x="1972442" y="595569"/>
                  <a:pt x="1975945" y="611334"/>
                </a:cubicBezTo>
                <a:cubicBezTo>
                  <a:pt x="1979448" y="627099"/>
                  <a:pt x="1961932" y="416893"/>
                  <a:pt x="1996966" y="453679"/>
                </a:cubicBezTo>
                <a:cubicBezTo>
                  <a:pt x="2032001" y="490465"/>
                  <a:pt x="2147614" y="842561"/>
                  <a:pt x="2186152" y="832051"/>
                </a:cubicBezTo>
                <a:cubicBezTo>
                  <a:pt x="2224690" y="821541"/>
                  <a:pt x="2221186" y="392369"/>
                  <a:pt x="2228193" y="390617"/>
                </a:cubicBezTo>
                <a:cubicBezTo>
                  <a:pt x="2235200" y="388865"/>
                  <a:pt x="2215931" y="819789"/>
                  <a:pt x="2228193" y="821541"/>
                </a:cubicBezTo>
                <a:cubicBezTo>
                  <a:pt x="2240455" y="823293"/>
                  <a:pt x="2271987" y="341568"/>
                  <a:pt x="2301766" y="401127"/>
                </a:cubicBezTo>
                <a:cubicBezTo>
                  <a:pt x="2331545" y="460686"/>
                  <a:pt x="2391104" y="1243707"/>
                  <a:pt x="2406869" y="1178893"/>
                </a:cubicBezTo>
                <a:cubicBezTo>
                  <a:pt x="2422635" y="1114079"/>
                  <a:pt x="2377090" y="-18"/>
                  <a:pt x="2396359" y="12244"/>
                </a:cubicBezTo>
                <a:cubicBezTo>
                  <a:pt x="2415628" y="24506"/>
                  <a:pt x="2492704" y="1194658"/>
                  <a:pt x="2522483" y="1252465"/>
                </a:cubicBezTo>
                <a:cubicBezTo>
                  <a:pt x="2552262" y="1310272"/>
                  <a:pt x="2554014" y="451927"/>
                  <a:pt x="2575035" y="359086"/>
                </a:cubicBezTo>
                <a:cubicBezTo>
                  <a:pt x="2596056" y="266245"/>
                  <a:pt x="2624083" y="669141"/>
                  <a:pt x="2648607" y="695417"/>
                </a:cubicBezTo>
                <a:cubicBezTo>
                  <a:pt x="2673131" y="721693"/>
                  <a:pt x="2701159" y="509734"/>
                  <a:pt x="2722180" y="516741"/>
                </a:cubicBezTo>
                <a:cubicBezTo>
                  <a:pt x="2743201" y="523748"/>
                  <a:pt x="2760717" y="726948"/>
                  <a:pt x="2774731" y="737458"/>
                </a:cubicBezTo>
                <a:cubicBezTo>
                  <a:pt x="2788745" y="747968"/>
                  <a:pt x="2753710" y="607830"/>
                  <a:pt x="2806262" y="579803"/>
                </a:cubicBezTo>
                <a:cubicBezTo>
                  <a:pt x="2858814" y="551776"/>
                  <a:pt x="3053256" y="572796"/>
                  <a:pt x="3090042" y="56929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자유형 12">
            <a:extLst>
              <a:ext uri="{FF2B5EF4-FFF2-40B4-BE49-F238E27FC236}">
                <a16:creationId xmlns:a16="http://schemas.microsoft.com/office/drawing/2014/main" id="{3962D823-A04A-104A-BC5C-8A080550ACDD}"/>
              </a:ext>
            </a:extLst>
          </p:cNvPr>
          <p:cNvSpPr/>
          <p:nvPr/>
        </p:nvSpPr>
        <p:spPr>
          <a:xfrm>
            <a:off x="3273416" y="3531303"/>
            <a:ext cx="4025462" cy="548272"/>
          </a:xfrm>
          <a:custGeom>
            <a:avLst/>
            <a:gdLst>
              <a:gd name="connsiteX0" fmla="*/ 0 w 3090042"/>
              <a:gd name="connsiteY0" fmla="*/ 747969 h 1255255"/>
              <a:gd name="connsiteX1" fmla="*/ 178676 w 3090042"/>
              <a:gd name="connsiteY1" fmla="*/ 747969 h 1255255"/>
              <a:gd name="connsiteX2" fmla="*/ 262759 w 3090042"/>
              <a:gd name="connsiteY2" fmla="*/ 958175 h 1255255"/>
              <a:gd name="connsiteX3" fmla="*/ 357352 w 3090042"/>
              <a:gd name="connsiteY3" fmla="*/ 485210 h 1255255"/>
              <a:gd name="connsiteX4" fmla="*/ 451945 w 3090042"/>
              <a:gd name="connsiteY4" fmla="*/ 916134 h 1255255"/>
              <a:gd name="connsiteX5" fmla="*/ 504497 w 3090042"/>
              <a:gd name="connsiteY5" fmla="*/ 579803 h 1255255"/>
              <a:gd name="connsiteX6" fmla="*/ 557049 w 3090042"/>
              <a:gd name="connsiteY6" fmla="*/ 758479 h 1255255"/>
              <a:gd name="connsiteX7" fmla="*/ 651642 w 3090042"/>
              <a:gd name="connsiteY7" fmla="*/ 243472 h 1255255"/>
              <a:gd name="connsiteX8" fmla="*/ 725214 w 3090042"/>
              <a:gd name="connsiteY8" fmla="*/ 1136851 h 1255255"/>
              <a:gd name="connsiteX9" fmla="*/ 798787 w 3090042"/>
              <a:gd name="connsiteY9" fmla="*/ 169900 h 1255255"/>
              <a:gd name="connsiteX10" fmla="*/ 882869 w 3090042"/>
              <a:gd name="connsiteY10" fmla="*/ 926644 h 1255255"/>
              <a:gd name="connsiteX11" fmla="*/ 977462 w 3090042"/>
              <a:gd name="connsiteY11" fmla="*/ 443169 h 1255255"/>
              <a:gd name="connsiteX12" fmla="*/ 1072056 w 3090042"/>
              <a:gd name="connsiteY12" fmla="*/ 884603 h 1255255"/>
              <a:gd name="connsiteX13" fmla="*/ 1124607 w 3090042"/>
              <a:gd name="connsiteY13" fmla="*/ 422148 h 1255255"/>
              <a:gd name="connsiteX14" fmla="*/ 1177159 w 3090042"/>
              <a:gd name="connsiteY14" fmla="*/ 779500 h 1255255"/>
              <a:gd name="connsiteX15" fmla="*/ 1240221 w 3090042"/>
              <a:gd name="connsiteY15" fmla="*/ 527251 h 1255255"/>
              <a:gd name="connsiteX16" fmla="*/ 1324304 w 3090042"/>
              <a:gd name="connsiteY16" fmla="*/ 1199913 h 1255255"/>
              <a:gd name="connsiteX17" fmla="*/ 1355835 w 3090042"/>
              <a:gd name="connsiteY17" fmla="*/ 64796 h 1255255"/>
              <a:gd name="connsiteX18" fmla="*/ 1418897 w 3090042"/>
              <a:gd name="connsiteY18" fmla="*/ 1231444 h 1255255"/>
              <a:gd name="connsiteX19" fmla="*/ 1524000 w 3090042"/>
              <a:gd name="connsiteY19" fmla="*/ 1734 h 1255255"/>
              <a:gd name="connsiteX20" fmla="*/ 1629104 w 3090042"/>
              <a:gd name="connsiteY20" fmla="*/ 1231444 h 1255255"/>
              <a:gd name="connsiteX21" fmla="*/ 1671145 w 3090042"/>
              <a:gd name="connsiteY21" fmla="*/ 317044 h 1255255"/>
              <a:gd name="connsiteX22" fmla="*/ 1755228 w 3090042"/>
              <a:gd name="connsiteY22" fmla="*/ 747969 h 1255255"/>
              <a:gd name="connsiteX23" fmla="*/ 1797269 w 3090042"/>
              <a:gd name="connsiteY23" fmla="*/ 1734 h 1255255"/>
              <a:gd name="connsiteX24" fmla="*/ 1839311 w 3090042"/>
              <a:gd name="connsiteY24" fmla="*/ 1000217 h 1255255"/>
              <a:gd name="connsiteX25" fmla="*/ 1923393 w 3090042"/>
              <a:gd name="connsiteY25" fmla="*/ 275003 h 1255255"/>
              <a:gd name="connsiteX26" fmla="*/ 1965435 w 3090042"/>
              <a:gd name="connsiteY26" fmla="*/ 642865 h 1255255"/>
              <a:gd name="connsiteX27" fmla="*/ 1975945 w 3090042"/>
              <a:gd name="connsiteY27" fmla="*/ 359086 h 1255255"/>
              <a:gd name="connsiteX28" fmla="*/ 1975945 w 3090042"/>
              <a:gd name="connsiteY28" fmla="*/ 611334 h 1255255"/>
              <a:gd name="connsiteX29" fmla="*/ 1996966 w 3090042"/>
              <a:gd name="connsiteY29" fmla="*/ 453679 h 1255255"/>
              <a:gd name="connsiteX30" fmla="*/ 2186152 w 3090042"/>
              <a:gd name="connsiteY30" fmla="*/ 832051 h 1255255"/>
              <a:gd name="connsiteX31" fmla="*/ 2228193 w 3090042"/>
              <a:gd name="connsiteY31" fmla="*/ 390617 h 1255255"/>
              <a:gd name="connsiteX32" fmla="*/ 2228193 w 3090042"/>
              <a:gd name="connsiteY32" fmla="*/ 821541 h 1255255"/>
              <a:gd name="connsiteX33" fmla="*/ 2301766 w 3090042"/>
              <a:gd name="connsiteY33" fmla="*/ 401127 h 1255255"/>
              <a:gd name="connsiteX34" fmla="*/ 2406869 w 3090042"/>
              <a:gd name="connsiteY34" fmla="*/ 1178893 h 1255255"/>
              <a:gd name="connsiteX35" fmla="*/ 2396359 w 3090042"/>
              <a:gd name="connsiteY35" fmla="*/ 12244 h 1255255"/>
              <a:gd name="connsiteX36" fmla="*/ 2522483 w 3090042"/>
              <a:gd name="connsiteY36" fmla="*/ 1252465 h 1255255"/>
              <a:gd name="connsiteX37" fmla="*/ 2575035 w 3090042"/>
              <a:gd name="connsiteY37" fmla="*/ 359086 h 1255255"/>
              <a:gd name="connsiteX38" fmla="*/ 2648607 w 3090042"/>
              <a:gd name="connsiteY38" fmla="*/ 695417 h 1255255"/>
              <a:gd name="connsiteX39" fmla="*/ 2722180 w 3090042"/>
              <a:gd name="connsiteY39" fmla="*/ 516741 h 1255255"/>
              <a:gd name="connsiteX40" fmla="*/ 2774731 w 3090042"/>
              <a:gd name="connsiteY40" fmla="*/ 737458 h 1255255"/>
              <a:gd name="connsiteX41" fmla="*/ 2806262 w 3090042"/>
              <a:gd name="connsiteY41" fmla="*/ 579803 h 1255255"/>
              <a:gd name="connsiteX42" fmla="*/ 3090042 w 3090042"/>
              <a:gd name="connsiteY42" fmla="*/ 569293 h 1255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090042" h="1255255">
                <a:moveTo>
                  <a:pt x="0" y="747969"/>
                </a:moveTo>
                <a:cubicBezTo>
                  <a:pt x="67441" y="730452"/>
                  <a:pt x="134883" y="712935"/>
                  <a:pt x="178676" y="747969"/>
                </a:cubicBezTo>
                <a:cubicBezTo>
                  <a:pt x="222469" y="783003"/>
                  <a:pt x="232980" y="1001968"/>
                  <a:pt x="262759" y="958175"/>
                </a:cubicBezTo>
                <a:cubicBezTo>
                  <a:pt x="292538" y="914382"/>
                  <a:pt x="325821" y="492217"/>
                  <a:pt x="357352" y="485210"/>
                </a:cubicBezTo>
                <a:cubicBezTo>
                  <a:pt x="388883" y="478203"/>
                  <a:pt x="427421" y="900369"/>
                  <a:pt x="451945" y="916134"/>
                </a:cubicBezTo>
                <a:cubicBezTo>
                  <a:pt x="476469" y="931899"/>
                  <a:pt x="486980" y="606079"/>
                  <a:pt x="504497" y="579803"/>
                </a:cubicBezTo>
                <a:cubicBezTo>
                  <a:pt x="522014" y="553527"/>
                  <a:pt x="532525" y="814534"/>
                  <a:pt x="557049" y="758479"/>
                </a:cubicBezTo>
                <a:cubicBezTo>
                  <a:pt x="581573" y="702424"/>
                  <a:pt x="623615" y="180410"/>
                  <a:pt x="651642" y="243472"/>
                </a:cubicBezTo>
                <a:cubicBezTo>
                  <a:pt x="679670" y="306534"/>
                  <a:pt x="700690" y="1149113"/>
                  <a:pt x="725214" y="1136851"/>
                </a:cubicBezTo>
                <a:cubicBezTo>
                  <a:pt x="749738" y="1124589"/>
                  <a:pt x="772511" y="204934"/>
                  <a:pt x="798787" y="169900"/>
                </a:cubicBezTo>
                <a:cubicBezTo>
                  <a:pt x="825063" y="134866"/>
                  <a:pt x="853090" y="881099"/>
                  <a:pt x="882869" y="926644"/>
                </a:cubicBezTo>
                <a:cubicBezTo>
                  <a:pt x="912648" y="972189"/>
                  <a:pt x="945931" y="450176"/>
                  <a:pt x="977462" y="443169"/>
                </a:cubicBezTo>
                <a:cubicBezTo>
                  <a:pt x="1008993" y="436162"/>
                  <a:pt x="1047532" y="888107"/>
                  <a:pt x="1072056" y="884603"/>
                </a:cubicBezTo>
                <a:cubicBezTo>
                  <a:pt x="1096580" y="881100"/>
                  <a:pt x="1107090" y="439665"/>
                  <a:pt x="1124607" y="422148"/>
                </a:cubicBezTo>
                <a:cubicBezTo>
                  <a:pt x="1142124" y="404631"/>
                  <a:pt x="1157890" y="761983"/>
                  <a:pt x="1177159" y="779500"/>
                </a:cubicBezTo>
                <a:cubicBezTo>
                  <a:pt x="1196428" y="797017"/>
                  <a:pt x="1215697" y="457182"/>
                  <a:pt x="1240221" y="527251"/>
                </a:cubicBezTo>
                <a:cubicBezTo>
                  <a:pt x="1264745" y="597320"/>
                  <a:pt x="1305035" y="1276989"/>
                  <a:pt x="1324304" y="1199913"/>
                </a:cubicBezTo>
                <a:cubicBezTo>
                  <a:pt x="1343573" y="1122837"/>
                  <a:pt x="1340070" y="59541"/>
                  <a:pt x="1355835" y="64796"/>
                </a:cubicBezTo>
                <a:cubicBezTo>
                  <a:pt x="1371600" y="70051"/>
                  <a:pt x="1390870" y="1241954"/>
                  <a:pt x="1418897" y="1231444"/>
                </a:cubicBezTo>
                <a:cubicBezTo>
                  <a:pt x="1446924" y="1220934"/>
                  <a:pt x="1488966" y="1734"/>
                  <a:pt x="1524000" y="1734"/>
                </a:cubicBezTo>
                <a:cubicBezTo>
                  <a:pt x="1559034" y="1734"/>
                  <a:pt x="1604580" y="1178892"/>
                  <a:pt x="1629104" y="1231444"/>
                </a:cubicBezTo>
                <a:cubicBezTo>
                  <a:pt x="1653628" y="1283996"/>
                  <a:pt x="1650124" y="397623"/>
                  <a:pt x="1671145" y="317044"/>
                </a:cubicBezTo>
                <a:cubicBezTo>
                  <a:pt x="1692166" y="236465"/>
                  <a:pt x="1734207" y="800521"/>
                  <a:pt x="1755228" y="747969"/>
                </a:cubicBezTo>
                <a:cubicBezTo>
                  <a:pt x="1776249" y="695417"/>
                  <a:pt x="1783255" y="-40307"/>
                  <a:pt x="1797269" y="1734"/>
                </a:cubicBezTo>
                <a:cubicBezTo>
                  <a:pt x="1811283" y="43775"/>
                  <a:pt x="1818290" y="954672"/>
                  <a:pt x="1839311" y="1000217"/>
                </a:cubicBezTo>
                <a:cubicBezTo>
                  <a:pt x="1860332" y="1045762"/>
                  <a:pt x="1902372" y="334562"/>
                  <a:pt x="1923393" y="275003"/>
                </a:cubicBezTo>
                <a:cubicBezTo>
                  <a:pt x="1944414" y="215444"/>
                  <a:pt x="1956676" y="628851"/>
                  <a:pt x="1965435" y="642865"/>
                </a:cubicBezTo>
                <a:cubicBezTo>
                  <a:pt x="1974194" y="656879"/>
                  <a:pt x="1974193" y="364341"/>
                  <a:pt x="1975945" y="359086"/>
                </a:cubicBezTo>
                <a:cubicBezTo>
                  <a:pt x="1977697" y="353831"/>
                  <a:pt x="1972442" y="595569"/>
                  <a:pt x="1975945" y="611334"/>
                </a:cubicBezTo>
                <a:cubicBezTo>
                  <a:pt x="1979448" y="627099"/>
                  <a:pt x="1961932" y="416893"/>
                  <a:pt x="1996966" y="453679"/>
                </a:cubicBezTo>
                <a:cubicBezTo>
                  <a:pt x="2032001" y="490465"/>
                  <a:pt x="2147614" y="842561"/>
                  <a:pt x="2186152" y="832051"/>
                </a:cubicBezTo>
                <a:cubicBezTo>
                  <a:pt x="2224690" y="821541"/>
                  <a:pt x="2221186" y="392369"/>
                  <a:pt x="2228193" y="390617"/>
                </a:cubicBezTo>
                <a:cubicBezTo>
                  <a:pt x="2235200" y="388865"/>
                  <a:pt x="2215931" y="819789"/>
                  <a:pt x="2228193" y="821541"/>
                </a:cubicBezTo>
                <a:cubicBezTo>
                  <a:pt x="2240455" y="823293"/>
                  <a:pt x="2271987" y="341568"/>
                  <a:pt x="2301766" y="401127"/>
                </a:cubicBezTo>
                <a:cubicBezTo>
                  <a:pt x="2331545" y="460686"/>
                  <a:pt x="2391104" y="1243707"/>
                  <a:pt x="2406869" y="1178893"/>
                </a:cubicBezTo>
                <a:cubicBezTo>
                  <a:pt x="2422635" y="1114079"/>
                  <a:pt x="2377090" y="-18"/>
                  <a:pt x="2396359" y="12244"/>
                </a:cubicBezTo>
                <a:cubicBezTo>
                  <a:pt x="2415628" y="24506"/>
                  <a:pt x="2492704" y="1194658"/>
                  <a:pt x="2522483" y="1252465"/>
                </a:cubicBezTo>
                <a:cubicBezTo>
                  <a:pt x="2552262" y="1310272"/>
                  <a:pt x="2554014" y="451927"/>
                  <a:pt x="2575035" y="359086"/>
                </a:cubicBezTo>
                <a:cubicBezTo>
                  <a:pt x="2596056" y="266245"/>
                  <a:pt x="2624083" y="669141"/>
                  <a:pt x="2648607" y="695417"/>
                </a:cubicBezTo>
                <a:cubicBezTo>
                  <a:pt x="2673131" y="721693"/>
                  <a:pt x="2701159" y="509734"/>
                  <a:pt x="2722180" y="516741"/>
                </a:cubicBezTo>
                <a:cubicBezTo>
                  <a:pt x="2743201" y="523748"/>
                  <a:pt x="2760717" y="726948"/>
                  <a:pt x="2774731" y="737458"/>
                </a:cubicBezTo>
                <a:cubicBezTo>
                  <a:pt x="2788745" y="747968"/>
                  <a:pt x="2753710" y="607830"/>
                  <a:pt x="2806262" y="579803"/>
                </a:cubicBezTo>
                <a:cubicBezTo>
                  <a:pt x="2858814" y="551776"/>
                  <a:pt x="3053256" y="572796"/>
                  <a:pt x="3090042" y="56929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B03024D8-BB66-9F48-876F-639F9F9F3406}"/>
              </a:ext>
            </a:extLst>
          </p:cNvPr>
          <p:cNvSpPr/>
          <p:nvPr/>
        </p:nvSpPr>
        <p:spPr>
          <a:xfrm>
            <a:off x="3273416" y="5015886"/>
            <a:ext cx="4025462" cy="548272"/>
          </a:xfrm>
          <a:custGeom>
            <a:avLst/>
            <a:gdLst>
              <a:gd name="connsiteX0" fmla="*/ 0 w 3090042"/>
              <a:gd name="connsiteY0" fmla="*/ 747969 h 1255255"/>
              <a:gd name="connsiteX1" fmla="*/ 178676 w 3090042"/>
              <a:gd name="connsiteY1" fmla="*/ 747969 h 1255255"/>
              <a:gd name="connsiteX2" fmla="*/ 262759 w 3090042"/>
              <a:gd name="connsiteY2" fmla="*/ 958175 h 1255255"/>
              <a:gd name="connsiteX3" fmla="*/ 357352 w 3090042"/>
              <a:gd name="connsiteY3" fmla="*/ 485210 h 1255255"/>
              <a:gd name="connsiteX4" fmla="*/ 451945 w 3090042"/>
              <a:gd name="connsiteY4" fmla="*/ 916134 h 1255255"/>
              <a:gd name="connsiteX5" fmla="*/ 504497 w 3090042"/>
              <a:gd name="connsiteY5" fmla="*/ 579803 h 1255255"/>
              <a:gd name="connsiteX6" fmla="*/ 557049 w 3090042"/>
              <a:gd name="connsiteY6" fmla="*/ 758479 h 1255255"/>
              <a:gd name="connsiteX7" fmla="*/ 651642 w 3090042"/>
              <a:gd name="connsiteY7" fmla="*/ 243472 h 1255255"/>
              <a:gd name="connsiteX8" fmla="*/ 725214 w 3090042"/>
              <a:gd name="connsiteY8" fmla="*/ 1136851 h 1255255"/>
              <a:gd name="connsiteX9" fmla="*/ 798787 w 3090042"/>
              <a:gd name="connsiteY9" fmla="*/ 169900 h 1255255"/>
              <a:gd name="connsiteX10" fmla="*/ 882869 w 3090042"/>
              <a:gd name="connsiteY10" fmla="*/ 926644 h 1255255"/>
              <a:gd name="connsiteX11" fmla="*/ 977462 w 3090042"/>
              <a:gd name="connsiteY11" fmla="*/ 443169 h 1255255"/>
              <a:gd name="connsiteX12" fmla="*/ 1072056 w 3090042"/>
              <a:gd name="connsiteY12" fmla="*/ 884603 h 1255255"/>
              <a:gd name="connsiteX13" fmla="*/ 1124607 w 3090042"/>
              <a:gd name="connsiteY13" fmla="*/ 422148 h 1255255"/>
              <a:gd name="connsiteX14" fmla="*/ 1177159 w 3090042"/>
              <a:gd name="connsiteY14" fmla="*/ 779500 h 1255255"/>
              <a:gd name="connsiteX15" fmla="*/ 1240221 w 3090042"/>
              <a:gd name="connsiteY15" fmla="*/ 527251 h 1255255"/>
              <a:gd name="connsiteX16" fmla="*/ 1324304 w 3090042"/>
              <a:gd name="connsiteY16" fmla="*/ 1199913 h 1255255"/>
              <a:gd name="connsiteX17" fmla="*/ 1355835 w 3090042"/>
              <a:gd name="connsiteY17" fmla="*/ 64796 h 1255255"/>
              <a:gd name="connsiteX18" fmla="*/ 1418897 w 3090042"/>
              <a:gd name="connsiteY18" fmla="*/ 1231444 h 1255255"/>
              <a:gd name="connsiteX19" fmla="*/ 1524000 w 3090042"/>
              <a:gd name="connsiteY19" fmla="*/ 1734 h 1255255"/>
              <a:gd name="connsiteX20" fmla="*/ 1629104 w 3090042"/>
              <a:gd name="connsiteY20" fmla="*/ 1231444 h 1255255"/>
              <a:gd name="connsiteX21" fmla="*/ 1671145 w 3090042"/>
              <a:gd name="connsiteY21" fmla="*/ 317044 h 1255255"/>
              <a:gd name="connsiteX22" fmla="*/ 1755228 w 3090042"/>
              <a:gd name="connsiteY22" fmla="*/ 747969 h 1255255"/>
              <a:gd name="connsiteX23" fmla="*/ 1797269 w 3090042"/>
              <a:gd name="connsiteY23" fmla="*/ 1734 h 1255255"/>
              <a:gd name="connsiteX24" fmla="*/ 1839311 w 3090042"/>
              <a:gd name="connsiteY24" fmla="*/ 1000217 h 1255255"/>
              <a:gd name="connsiteX25" fmla="*/ 1923393 w 3090042"/>
              <a:gd name="connsiteY25" fmla="*/ 275003 h 1255255"/>
              <a:gd name="connsiteX26" fmla="*/ 1965435 w 3090042"/>
              <a:gd name="connsiteY26" fmla="*/ 642865 h 1255255"/>
              <a:gd name="connsiteX27" fmla="*/ 1975945 w 3090042"/>
              <a:gd name="connsiteY27" fmla="*/ 359086 h 1255255"/>
              <a:gd name="connsiteX28" fmla="*/ 1975945 w 3090042"/>
              <a:gd name="connsiteY28" fmla="*/ 611334 h 1255255"/>
              <a:gd name="connsiteX29" fmla="*/ 1996966 w 3090042"/>
              <a:gd name="connsiteY29" fmla="*/ 453679 h 1255255"/>
              <a:gd name="connsiteX30" fmla="*/ 2186152 w 3090042"/>
              <a:gd name="connsiteY30" fmla="*/ 832051 h 1255255"/>
              <a:gd name="connsiteX31" fmla="*/ 2228193 w 3090042"/>
              <a:gd name="connsiteY31" fmla="*/ 390617 h 1255255"/>
              <a:gd name="connsiteX32" fmla="*/ 2228193 w 3090042"/>
              <a:gd name="connsiteY32" fmla="*/ 821541 h 1255255"/>
              <a:gd name="connsiteX33" fmla="*/ 2301766 w 3090042"/>
              <a:gd name="connsiteY33" fmla="*/ 401127 h 1255255"/>
              <a:gd name="connsiteX34" fmla="*/ 2406869 w 3090042"/>
              <a:gd name="connsiteY34" fmla="*/ 1178893 h 1255255"/>
              <a:gd name="connsiteX35" fmla="*/ 2396359 w 3090042"/>
              <a:gd name="connsiteY35" fmla="*/ 12244 h 1255255"/>
              <a:gd name="connsiteX36" fmla="*/ 2522483 w 3090042"/>
              <a:gd name="connsiteY36" fmla="*/ 1252465 h 1255255"/>
              <a:gd name="connsiteX37" fmla="*/ 2575035 w 3090042"/>
              <a:gd name="connsiteY37" fmla="*/ 359086 h 1255255"/>
              <a:gd name="connsiteX38" fmla="*/ 2648607 w 3090042"/>
              <a:gd name="connsiteY38" fmla="*/ 695417 h 1255255"/>
              <a:gd name="connsiteX39" fmla="*/ 2722180 w 3090042"/>
              <a:gd name="connsiteY39" fmla="*/ 516741 h 1255255"/>
              <a:gd name="connsiteX40" fmla="*/ 2774731 w 3090042"/>
              <a:gd name="connsiteY40" fmla="*/ 737458 h 1255255"/>
              <a:gd name="connsiteX41" fmla="*/ 2806262 w 3090042"/>
              <a:gd name="connsiteY41" fmla="*/ 579803 h 1255255"/>
              <a:gd name="connsiteX42" fmla="*/ 3090042 w 3090042"/>
              <a:gd name="connsiteY42" fmla="*/ 569293 h 1255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090042" h="1255255">
                <a:moveTo>
                  <a:pt x="0" y="747969"/>
                </a:moveTo>
                <a:cubicBezTo>
                  <a:pt x="67441" y="730452"/>
                  <a:pt x="134883" y="712935"/>
                  <a:pt x="178676" y="747969"/>
                </a:cubicBezTo>
                <a:cubicBezTo>
                  <a:pt x="222469" y="783003"/>
                  <a:pt x="232980" y="1001968"/>
                  <a:pt x="262759" y="958175"/>
                </a:cubicBezTo>
                <a:cubicBezTo>
                  <a:pt x="292538" y="914382"/>
                  <a:pt x="325821" y="492217"/>
                  <a:pt x="357352" y="485210"/>
                </a:cubicBezTo>
                <a:cubicBezTo>
                  <a:pt x="388883" y="478203"/>
                  <a:pt x="427421" y="900369"/>
                  <a:pt x="451945" y="916134"/>
                </a:cubicBezTo>
                <a:cubicBezTo>
                  <a:pt x="476469" y="931899"/>
                  <a:pt x="486980" y="606079"/>
                  <a:pt x="504497" y="579803"/>
                </a:cubicBezTo>
                <a:cubicBezTo>
                  <a:pt x="522014" y="553527"/>
                  <a:pt x="532525" y="814534"/>
                  <a:pt x="557049" y="758479"/>
                </a:cubicBezTo>
                <a:cubicBezTo>
                  <a:pt x="581573" y="702424"/>
                  <a:pt x="623615" y="180410"/>
                  <a:pt x="651642" y="243472"/>
                </a:cubicBezTo>
                <a:cubicBezTo>
                  <a:pt x="679670" y="306534"/>
                  <a:pt x="700690" y="1149113"/>
                  <a:pt x="725214" y="1136851"/>
                </a:cubicBezTo>
                <a:cubicBezTo>
                  <a:pt x="749738" y="1124589"/>
                  <a:pt x="772511" y="204934"/>
                  <a:pt x="798787" y="169900"/>
                </a:cubicBezTo>
                <a:cubicBezTo>
                  <a:pt x="825063" y="134866"/>
                  <a:pt x="853090" y="881099"/>
                  <a:pt x="882869" y="926644"/>
                </a:cubicBezTo>
                <a:cubicBezTo>
                  <a:pt x="912648" y="972189"/>
                  <a:pt x="945931" y="450176"/>
                  <a:pt x="977462" y="443169"/>
                </a:cubicBezTo>
                <a:cubicBezTo>
                  <a:pt x="1008993" y="436162"/>
                  <a:pt x="1047532" y="888107"/>
                  <a:pt x="1072056" y="884603"/>
                </a:cubicBezTo>
                <a:cubicBezTo>
                  <a:pt x="1096580" y="881100"/>
                  <a:pt x="1107090" y="439665"/>
                  <a:pt x="1124607" y="422148"/>
                </a:cubicBezTo>
                <a:cubicBezTo>
                  <a:pt x="1142124" y="404631"/>
                  <a:pt x="1157890" y="761983"/>
                  <a:pt x="1177159" y="779500"/>
                </a:cubicBezTo>
                <a:cubicBezTo>
                  <a:pt x="1196428" y="797017"/>
                  <a:pt x="1215697" y="457182"/>
                  <a:pt x="1240221" y="527251"/>
                </a:cubicBezTo>
                <a:cubicBezTo>
                  <a:pt x="1264745" y="597320"/>
                  <a:pt x="1305035" y="1276989"/>
                  <a:pt x="1324304" y="1199913"/>
                </a:cubicBezTo>
                <a:cubicBezTo>
                  <a:pt x="1343573" y="1122837"/>
                  <a:pt x="1340070" y="59541"/>
                  <a:pt x="1355835" y="64796"/>
                </a:cubicBezTo>
                <a:cubicBezTo>
                  <a:pt x="1371600" y="70051"/>
                  <a:pt x="1390870" y="1241954"/>
                  <a:pt x="1418897" y="1231444"/>
                </a:cubicBezTo>
                <a:cubicBezTo>
                  <a:pt x="1446924" y="1220934"/>
                  <a:pt x="1488966" y="1734"/>
                  <a:pt x="1524000" y="1734"/>
                </a:cubicBezTo>
                <a:cubicBezTo>
                  <a:pt x="1559034" y="1734"/>
                  <a:pt x="1604580" y="1178892"/>
                  <a:pt x="1629104" y="1231444"/>
                </a:cubicBezTo>
                <a:cubicBezTo>
                  <a:pt x="1653628" y="1283996"/>
                  <a:pt x="1650124" y="397623"/>
                  <a:pt x="1671145" y="317044"/>
                </a:cubicBezTo>
                <a:cubicBezTo>
                  <a:pt x="1692166" y="236465"/>
                  <a:pt x="1734207" y="800521"/>
                  <a:pt x="1755228" y="747969"/>
                </a:cubicBezTo>
                <a:cubicBezTo>
                  <a:pt x="1776249" y="695417"/>
                  <a:pt x="1783255" y="-40307"/>
                  <a:pt x="1797269" y="1734"/>
                </a:cubicBezTo>
                <a:cubicBezTo>
                  <a:pt x="1811283" y="43775"/>
                  <a:pt x="1818290" y="954672"/>
                  <a:pt x="1839311" y="1000217"/>
                </a:cubicBezTo>
                <a:cubicBezTo>
                  <a:pt x="1860332" y="1045762"/>
                  <a:pt x="1902372" y="334562"/>
                  <a:pt x="1923393" y="275003"/>
                </a:cubicBezTo>
                <a:cubicBezTo>
                  <a:pt x="1944414" y="215444"/>
                  <a:pt x="1956676" y="628851"/>
                  <a:pt x="1965435" y="642865"/>
                </a:cubicBezTo>
                <a:cubicBezTo>
                  <a:pt x="1974194" y="656879"/>
                  <a:pt x="1974193" y="364341"/>
                  <a:pt x="1975945" y="359086"/>
                </a:cubicBezTo>
                <a:cubicBezTo>
                  <a:pt x="1977697" y="353831"/>
                  <a:pt x="1972442" y="595569"/>
                  <a:pt x="1975945" y="611334"/>
                </a:cubicBezTo>
                <a:cubicBezTo>
                  <a:pt x="1979448" y="627099"/>
                  <a:pt x="1961932" y="416893"/>
                  <a:pt x="1996966" y="453679"/>
                </a:cubicBezTo>
                <a:cubicBezTo>
                  <a:pt x="2032001" y="490465"/>
                  <a:pt x="2147614" y="842561"/>
                  <a:pt x="2186152" y="832051"/>
                </a:cubicBezTo>
                <a:cubicBezTo>
                  <a:pt x="2224690" y="821541"/>
                  <a:pt x="2221186" y="392369"/>
                  <a:pt x="2228193" y="390617"/>
                </a:cubicBezTo>
                <a:cubicBezTo>
                  <a:pt x="2235200" y="388865"/>
                  <a:pt x="2215931" y="819789"/>
                  <a:pt x="2228193" y="821541"/>
                </a:cubicBezTo>
                <a:cubicBezTo>
                  <a:pt x="2240455" y="823293"/>
                  <a:pt x="2271987" y="341568"/>
                  <a:pt x="2301766" y="401127"/>
                </a:cubicBezTo>
                <a:cubicBezTo>
                  <a:pt x="2331545" y="460686"/>
                  <a:pt x="2391104" y="1243707"/>
                  <a:pt x="2406869" y="1178893"/>
                </a:cubicBezTo>
                <a:cubicBezTo>
                  <a:pt x="2422635" y="1114079"/>
                  <a:pt x="2377090" y="-18"/>
                  <a:pt x="2396359" y="12244"/>
                </a:cubicBezTo>
                <a:cubicBezTo>
                  <a:pt x="2415628" y="24506"/>
                  <a:pt x="2492704" y="1194658"/>
                  <a:pt x="2522483" y="1252465"/>
                </a:cubicBezTo>
                <a:cubicBezTo>
                  <a:pt x="2552262" y="1310272"/>
                  <a:pt x="2554014" y="451927"/>
                  <a:pt x="2575035" y="359086"/>
                </a:cubicBezTo>
                <a:cubicBezTo>
                  <a:pt x="2596056" y="266245"/>
                  <a:pt x="2624083" y="669141"/>
                  <a:pt x="2648607" y="695417"/>
                </a:cubicBezTo>
                <a:cubicBezTo>
                  <a:pt x="2673131" y="721693"/>
                  <a:pt x="2701159" y="509734"/>
                  <a:pt x="2722180" y="516741"/>
                </a:cubicBezTo>
                <a:cubicBezTo>
                  <a:pt x="2743201" y="523748"/>
                  <a:pt x="2760717" y="726948"/>
                  <a:pt x="2774731" y="737458"/>
                </a:cubicBezTo>
                <a:cubicBezTo>
                  <a:pt x="2788745" y="747968"/>
                  <a:pt x="2753710" y="607830"/>
                  <a:pt x="2806262" y="579803"/>
                </a:cubicBezTo>
                <a:cubicBezTo>
                  <a:pt x="2858814" y="551776"/>
                  <a:pt x="3053256" y="572796"/>
                  <a:pt x="3090042" y="56929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7AD669A-1921-E542-B5C2-93F5A5847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37" y="1548169"/>
            <a:ext cx="2033008" cy="2884934"/>
          </a:xfrm>
          <a:prstGeom prst="rect">
            <a:avLst/>
          </a:prstGeom>
        </p:spPr>
      </p:pic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1989F41E-47C7-3344-A3CA-25D2FC9772CF}"/>
              </a:ext>
            </a:extLst>
          </p:cNvPr>
          <p:cNvCxnSpPr>
            <a:cxnSpLocks/>
          </p:cNvCxnSpPr>
          <p:nvPr/>
        </p:nvCxnSpPr>
        <p:spPr>
          <a:xfrm>
            <a:off x="4326712" y="2117428"/>
            <a:ext cx="0" cy="348886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8AE318-3CAA-1742-B06B-8B28BC2FC374}"/>
              </a:ext>
            </a:extLst>
          </p:cNvPr>
          <p:cNvSpPr/>
          <p:nvPr/>
        </p:nvSpPr>
        <p:spPr>
          <a:xfrm>
            <a:off x="7584969" y="2117428"/>
            <a:ext cx="520860" cy="341459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0B260E-58D4-1042-AD59-E1FD900F30C1}"/>
                  </a:ext>
                </a:extLst>
              </p:cNvPr>
              <p:cNvSpPr txBox="1"/>
              <p:nvPr/>
            </p:nvSpPr>
            <p:spPr>
              <a:xfrm>
                <a:off x="2752558" y="5904479"/>
                <a:ext cx="1680545" cy="715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ko-KR" altLang="en-US" sz="36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ko-K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ko-KR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3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sz="3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kumimoji="1" lang="en-US" altLang="ko-KR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ko-KR" altLang="en-US" sz="36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0B260E-58D4-1042-AD59-E1FD900F3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558" y="5904479"/>
                <a:ext cx="1680545" cy="715773"/>
              </a:xfrm>
              <a:prstGeom prst="rect">
                <a:avLst/>
              </a:prstGeom>
              <a:blipFill>
                <a:blip r:embed="rId4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1854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줄무늬가 있는 오른쪽 화살표[S] 16">
            <a:extLst>
              <a:ext uri="{FF2B5EF4-FFF2-40B4-BE49-F238E27FC236}">
                <a16:creationId xmlns:a16="http://schemas.microsoft.com/office/drawing/2014/main" id="{A333BBD5-2808-9D4D-A6A3-038EF9EB13F0}"/>
              </a:ext>
            </a:extLst>
          </p:cNvPr>
          <p:cNvSpPr/>
          <p:nvPr/>
        </p:nvSpPr>
        <p:spPr>
          <a:xfrm rot="5400000">
            <a:off x="9556179" y="4188653"/>
            <a:ext cx="858645" cy="635907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줄무늬가 있는 오른쪽 화살표[S] 12">
            <a:extLst>
              <a:ext uri="{FF2B5EF4-FFF2-40B4-BE49-F238E27FC236}">
                <a16:creationId xmlns:a16="http://schemas.microsoft.com/office/drawing/2014/main" id="{C1C0F099-F18D-CD4A-BBF8-99B9CE6C838E}"/>
              </a:ext>
            </a:extLst>
          </p:cNvPr>
          <p:cNvSpPr/>
          <p:nvPr/>
        </p:nvSpPr>
        <p:spPr>
          <a:xfrm rot="5400000">
            <a:off x="5470093" y="4232340"/>
            <a:ext cx="858645" cy="635907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줄무늬가 있는 오른쪽 화살표[S] 11">
            <a:extLst>
              <a:ext uri="{FF2B5EF4-FFF2-40B4-BE49-F238E27FC236}">
                <a16:creationId xmlns:a16="http://schemas.microsoft.com/office/drawing/2014/main" id="{A5C2B0C2-AE24-264D-B914-D4AB32D7FE90}"/>
              </a:ext>
            </a:extLst>
          </p:cNvPr>
          <p:cNvSpPr/>
          <p:nvPr/>
        </p:nvSpPr>
        <p:spPr>
          <a:xfrm rot="5400000">
            <a:off x="1371299" y="4199804"/>
            <a:ext cx="858645" cy="635907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1E5CBF-6D6D-5247-A760-FE31EC4BD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lang="ko-KR" altLang="en-US" dirty="0" err="1"/>
              <a:t>암호키</a:t>
            </a:r>
            <a:r>
              <a:rPr lang="ko-KR" altLang="en-US" dirty="0"/>
              <a:t> 공격</a:t>
            </a:r>
            <a:endParaRPr kumimoji="1" lang="ko-KR" altLang="en-US" dirty="0"/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1633BCB1-4749-0044-BAAF-F6F53BD586A9}"/>
              </a:ext>
            </a:extLst>
          </p:cNvPr>
          <p:cNvSpPr/>
          <p:nvPr/>
        </p:nvSpPr>
        <p:spPr>
          <a:xfrm>
            <a:off x="715884" y="2223483"/>
            <a:ext cx="2103753" cy="2240497"/>
          </a:xfrm>
          <a:prstGeom prst="cub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정육면체 4">
            <a:extLst>
              <a:ext uri="{FF2B5EF4-FFF2-40B4-BE49-F238E27FC236}">
                <a16:creationId xmlns:a16="http://schemas.microsoft.com/office/drawing/2014/main" id="{2F91C406-678D-A34D-B208-BD11A3EFAD14}"/>
              </a:ext>
            </a:extLst>
          </p:cNvPr>
          <p:cNvSpPr/>
          <p:nvPr/>
        </p:nvSpPr>
        <p:spPr>
          <a:xfrm>
            <a:off x="4831259" y="2210474"/>
            <a:ext cx="2103753" cy="2240497"/>
          </a:xfrm>
          <a:prstGeom prst="cub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정육면체 5">
            <a:extLst>
              <a:ext uri="{FF2B5EF4-FFF2-40B4-BE49-F238E27FC236}">
                <a16:creationId xmlns:a16="http://schemas.microsoft.com/office/drawing/2014/main" id="{45E5765D-D939-444A-858F-4B7099077C11}"/>
              </a:ext>
            </a:extLst>
          </p:cNvPr>
          <p:cNvSpPr/>
          <p:nvPr/>
        </p:nvSpPr>
        <p:spPr>
          <a:xfrm>
            <a:off x="8947009" y="2212332"/>
            <a:ext cx="2103753" cy="2240497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줄무늬가 있는 오른쪽 화살표[S] 8">
            <a:extLst>
              <a:ext uri="{FF2B5EF4-FFF2-40B4-BE49-F238E27FC236}">
                <a16:creationId xmlns:a16="http://schemas.microsoft.com/office/drawing/2014/main" id="{F4678C8C-09EA-134F-9E50-AD5FDDEB7E40}"/>
              </a:ext>
            </a:extLst>
          </p:cNvPr>
          <p:cNvSpPr/>
          <p:nvPr/>
        </p:nvSpPr>
        <p:spPr>
          <a:xfrm rot="5400000">
            <a:off x="1378905" y="1722883"/>
            <a:ext cx="858645" cy="635907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A4901C-2009-8D41-8810-F603B20299CA}"/>
              </a:ext>
            </a:extLst>
          </p:cNvPr>
          <p:cNvSpPr txBox="1"/>
          <p:nvPr/>
        </p:nvSpPr>
        <p:spPr>
          <a:xfrm>
            <a:off x="1491283" y="1255375"/>
            <a:ext cx="73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평문</a:t>
            </a:r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1EA5C9-C74F-1A48-B313-31025BB81B13}"/>
              </a:ext>
            </a:extLst>
          </p:cNvPr>
          <p:cNvSpPr txBox="1"/>
          <p:nvPr/>
        </p:nvSpPr>
        <p:spPr>
          <a:xfrm>
            <a:off x="1335168" y="5031387"/>
            <a:ext cx="101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암호문</a:t>
            </a:r>
          </a:p>
        </p:txBody>
      </p:sp>
      <p:sp>
        <p:nvSpPr>
          <p:cNvPr id="14" name="줄무늬가 있는 오른쪽 화살표[S] 13">
            <a:extLst>
              <a:ext uri="{FF2B5EF4-FFF2-40B4-BE49-F238E27FC236}">
                <a16:creationId xmlns:a16="http://schemas.microsoft.com/office/drawing/2014/main" id="{90EEDDB1-3CC4-0E4F-BA42-25D348DA64CE}"/>
              </a:ext>
            </a:extLst>
          </p:cNvPr>
          <p:cNvSpPr/>
          <p:nvPr/>
        </p:nvSpPr>
        <p:spPr>
          <a:xfrm rot="5400000">
            <a:off x="5477699" y="1755419"/>
            <a:ext cx="858645" cy="635907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FEA48F-0DD5-D948-B5CE-96FABEA8B102}"/>
              </a:ext>
            </a:extLst>
          </p:cNvPr>
          <p:cNvSpPr txBox="1"/>
          <p:nvPr/>
        </p:nvSpPr>
        <p:spPr>
          <a:xfrm>
            <a:off x="5590077" y="1287911"/>
            <a:ext cx="73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평문</a:t>
            </a:r>
            <a:endParaRPr kumimoji="1"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9EDEB3-323D-E846-A535-67E2AC9CD2F6}"/>
              </a:ext>
            </a:extLst>
          </p:cNvPr>
          <p:cNvSpPr txBox="1"/>
          <p:nvPr/>
        </p:nvSpPr>
        <p:spPr>
          <a:xfrm>
            <a:off x="5433962" y="5063923"/>
            <a:ext cx="101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암호문</a:t>
            </a:r>
          </a:p>
        </p:txBody>
      </p:sp>
      <p:sp>
        <p:nvSpPr>
          <p:cNvPr id="18" name="줄무늬가 있는 오른쪽 화살표[S] 17">
            <a:extLst>
              <a:ext uri="{FF2B5EF4-FFF2-40B4-BE49-F238E27FC236}">
                <a16:creationId xmlns:a16="http://schemas.microsoft.com/office/drawing/2014/main" id="{822B1EF6-C441-DB41-B078-ED4DA3D81E0F}"/>
              </a:ext>
            </a:extLst>
          </p:cNvPr>
          <p:cNvSpPr/>
          <p:nvPr/>
        </p:nvSpPr>
        <p:spPr>
          <a:xfrm rot="5400000">
            <a:off x="9563785" y="1711732"/>
            <a:ext cx="858645" cy="635907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0AECF9-2CB5-5746-8526-B024A6924AF1}"/>
              </a:ext>
            </a:extLst>
          </p:cNvPr>
          <p:cNvSpPr txBox="1"/>
          <p:nvPr/>
        </p:nvSpPr>
        <p:spPr>
          <a:xfrm>
            <a:off x="9676163" y="1244224"/>
            <a:ext cx="73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평문</a:t>
            </a:r>
            <a:endParaRPr kumimoji="1"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D8EC97-86A3-A94C-AEE2-C23C408783FE}"/>
              </a:ext>
            </a:extLst>
          </p:cNvPr>
          <p:cNvSpPr txBox="1"/>
          <p:nvPr/>
        </p:nvSpPr>
        <p:spPr>
          <a:xfrm>
            <a:off x="9520048" y="5020236"/>
            <a:ext cx="101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암호문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D5282C9-37EF-7A44-BEA2-338C98F46E22}"/>
              </a:ext>
            </a:extLst>
          </p:cNvPr>
          <p:cNvCxnSpPr>
            <a:cxnSpLocks/>
          </p:cNvCxnSpPr>
          <p:nvPr/>
        </p:nvCxnSpPr>
        <p:spPr>
          <a:xfrm flipH="1">
            <a:off x="2620537" y="3430858"/>
            <a:ext cx="55756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798D910-6CE3-7E42-9E4A-7191941F0818}"/>
              </a:ext>
            </a:extLst>
          </p:cNvPr>
          <p:cNvCxnSpPr>
            <a:cxnSpLocks/>
          </p:cNvCxnSpPr>
          <p:nvPr/>
        </p:nvCxnSpPr>
        <p:spPr>
          <a:xfrm flipH="1">
            <a:off x="6767454" y="3397405"/>
            <a:ext cx="41259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3C13C39-6B0C-0C4B-A9BF-CDB9AE6CE85B}"/>
              </a:ext>
            </a:extLst>
          </p:cNvPr>
          <p:cNvCxnSpPr>
            <a:cxnSpLocks/>
          </p:cNvCxnSpPr>
          <p:nvPr/>
        </p:nvCxnSpPr>
        <p:spPr>
          <a:xfrm flipH="1">
            <a:off x="10903647" y="3399263"/>
            <a:ext cx="41259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68527E4-C4B6-514C-AF1F-9D8734F26CC7}"/>
              </a:ext>
            </a:extLst>
          </p:cNvPr>
          <p:cNvSpPr txBox="1"/>
          <p:nvPr/>
        </p:nvSpPr>
        <p:spPr>
          <a:xfrm>
            <a:off x="3152929" y="3246192"/>
            <a:ext cx="934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KEY</a:t>
            </a:r>
            <a:endParaRPr kumimoji="1"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E1CA95-CC08-C54B-8296-8F687B16DBC9}"/>
              </a:ext>
            </a:extLst>
          </p:cNvPr>
          <p:cNvSpPr txBox="1"/>
          <p:nvPr/>
        </p:nvSpPr>
        <p:spPr>
          <a:xfrm>
            <a:off x="7268678" y="3212739"/>
            <a:ext cx="934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KEY</a:t>
            </a:r>
            <a:endParaRPr kumimoji="1"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D5CCB8-810B-3C40-B69B-6E699C701EE2}"/>
              </a:ext>
            </a:extLst>
          </p:cNvPr>
          <p:cNvSpPr txBox="1"/>
          <p:nvPr/>
        </p:nvSpPr>
        <p:spPr>
          <a:xfrm>
            <a:off x="11393581" y="3244334"/>
            <a:ext cx="672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KEY</a:t>
            </a:r>
            <a:endParaRPr kumimoji="1" lang="ko-KR" altLang="en-US" dirty="0"/>
          </a:p>
        </p:txBody>
      </p:sp>
      <p:cxnSp>
        <p:nvCxnSpPr>
          <p:cNvPr id="32" name="꺾인 연결선[E] 31">
            <a:extLst>
              <a:ext uri="{FF2B5EF4-FFF2-40B4-BE49-F238E27FC236}">
                <a16:creationId xmlns:a16="http://schemas.microsoft.com/office/drawing/2014/main" id="{88BFFBE4-0DE9-664C-BF36-E3DDD86A964C}"/>
              </a:ext>
            </a:extLst>
          </p:cNvPr>
          <p:cNvCxnSpPr>
            <a:cxnSpLocks/>
          </p:cNvCxnSpPr>
          <p:nvPr/>
        </p:nvCxnSpPr>
        <p:spPr>
          <a:xfrm flipV="1">
            <a:off x="2812016" y="1987441"/>
            <a:ext cx="395020" cy="246544"/>
          </a:xfrm>
          <a:prstGeom prst="bentConnector3">
            <a:avLst>
              <a:gd name="adj1" fmla="val 100813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D1BDDA7-3659-F647-B6C4-CA17EC10565D}"/>
              </a:ext>
            </a:extLst>
          </p:cNvPr>
          <p:cNvSpPr txBox="1"/>
          <p:nvPr/>
        </p:nvSpPr>
        <p:spPr>
          <a:xfrm>
            <a:off x="2185346" y="1364632"/>
            <a:ext cx="2103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Black</a:t>
            </a:r>
            <a:r>
              <a:rPr lang="en" altLang="ko-KR" dirty="0"/>
              <a:t> </a:t>
            </a:r>
          </a:p>
          <a:p>
            <a:pPr algn="ctr"/>
            <a:r>
              <a:rPr lang="en" altLang="ko-KR" dirty="0"/>
              <a:t>Box Attack</a:t>
            </a:r>
            <a:endParaRPr kumimoji="1"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9BE8D7D-862D-0C46-8051-3F495EA6522C}"/>
              </a:ext>
            </a:extLst>
          </p:cNvPr>
          <p:cNvSpPr txBox="1"/>
          <p:nvPr/>
        </p:nvSpPr>
        <p:spPr>
          <a:xfrm>
            <a:off x="6284031" y="1376857"/>
            <a:ext cx="2103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Gray</a:t>
            </a:r>
            <a:r>
              <a:rPr lang="en" altLang="ko-KR" dirty="0"/>
              <a:t> </a:t>
            </a:r>
          </a:p>
          <a:p>
            <a:pPr algn="ctr"/>
            <a:r>
              <a:rPr lang="en" altLang="ko-KR" dirty="0"/>
              <a:t>Box Attack</a:t>
            </a:r>
            <a:endParaRPr kumimoji="1"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03D9360-837A-6449-A396-33C6659564F4}"/>
              </a:ext>
            </a:extLst>
          </p:cNvPr>
          <p:cNvSpPr txBox="1"/>
          <p:nvPr/>
        </p:nvSpPr>
        <p:spPr>
          <a:xfrm>
            <a:off x="10720787" y="1387152"/>
            <a:ext cx="1437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White</a:t>
            </a:r>
            <a:r>
              <a:rPr lang="en" altLang="ko-KR" dirty="0"/>
              <a:t> </a:t>
            </a:r>
          </a:p>
          <a:p>
            <a:pPr algn="ctr"/>
            <a:r>
              <a:rPr lang="en" altLang="ko-KR" dirty="0"/>
              <a:t>Box Attack</a:t>
            </a:r>
            <a:endParaRPr kumimoji="1" lang="ko-KR" altLang="en-US" dirty="0"/>
          </a:p>
        </p:txBody>
      </p: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0BB859CD-7274-4441-A7C9-4F6BE8594674}"/>
              </a:ext>
            </a:extLst>
          </p:cNvPr>
          <p:cNvCxnSpPr>
            <a:cxnSpLocks/>
          </p:cNvCxnSpPr>
          <p:nvPr/>
        </p:nvCxnSpPr>
        <p:spPr>
          <a:xfrm flipV="1">
            <a:off x="6922753" y="1984190"/>
            <a:ext cx="395020" cy="246544"/>
          </a:xfrm>
          <a:prstGeom prst="bentConnector3">
            <a:avLst>
              <a:gd name="adj1" fmla="val 100813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FBCC57AA-53A0-6F47-9651-981A22626324}"/>
              </a:ext>
            </a:extLst>
          </p:cNvPr>
          <p:cNvCxnSpPr>
            <a:cxnSpLocks/>
          </p:cNvCxnSpPr>
          <p:nvPr/>
        </p:nvCxnSpPr>
        <p:spPr>
          <a:xfrm flipV="1">
            <a:off x="11062106" y="1958136"/>
            <a:ext cx="395020" cy="246544"/>
          </a:xfrm>
          <a:prstGeom prst="bentConnector3">
            <a:avLst>
              <a:gd name="adj1" fmla="val 100813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E1DB39B-D8EB-3A4A-8B00-77F1F23A3618}"/>
              </a:ext>
            </a:extLst>
          </p:cNvPr>
          <p:cNvSpPr txBox="1"/>
          <p:nvPr/>
        </p:nvSpPr>
        <p:spPr>
          <a:xfrm>
            <a:off x="1769671" y="5767919"/>
            <a:ext cx="1392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그레이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박스 공격</a:t>
            </a:r>
            <a:endParaRPr kumimoji="1" lang="en-US" altLang="ko-KR" dirty="0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267CAFB2-3F57-E04B-879B-73F335D46928}"/>
              </a:ext>
            </a:extLst>
          </p:cNvPr>
          <p:cNvCxnSpPr>
            <a:cxnSpLocks/>
          </p:cNvCxnSpPr>
          <p:nvPr/>
        </p:nvCxnSpPr>
        <p:spPr>
          <a:xfrm flipV="1">
            <a:off x="5276000" y="5767919"/>
            <a:ext cx="999661" cy="3231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BE7C1903-05E8-364A-A42C-406B559EF747}"/>
              </a:ext>
            </a:extLst>
          </p:cNvPr>
          <p:cNvCxnSpPr>
            <a:cxnSpLocks/>
          </p:cNvCxnSpPr>
          <p:nvPr/>
        </p:nvCxnSpPr>
        <p:spPr>
          <a:xfrm>
            <a:off x="5276000" y="6091085"/>
            <a:ext cx="999661" cy="3231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FC6360DB-704B-9D4F-8E41-C5835F40E610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3162433" y="6091085"/>
            <a:ext cx="7516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5A063375-81AF-8B4E-8254-A5EF516BFD11}"/>
              </a:ext>
            </a:extLst>
          </p:cNvPr>
          <p:cNvSpPr txBox="1"/>
          <p:nvPr/>
        </p:nvSpPr>
        <p:spPr>
          <a:xfrm>
            <a:off x="3914079" y="5790959"/>
            <a:ext cx="1392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err="1"/>
              <a:t>부채널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공격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F0F92BD-15A3-594A-ADC4-6C8907F38CC2}"/>
              </a:ext>
            </a:extLst>
          </p:cNvPr>
          <p:cNvSpPr txBox="1"/>
          <p:nvPr/>
        </p:nvSpPr>
        <p:spPr>
          <a:xfrm>
            <a:off x="6218409" y="5526021"/>
            <a:ext cx="139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비 침습적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5FE86F0-3A90-B04B-9B77-9F63CB0E5821}"/>
              </a:ext>
            </a:extLst>
          </p:cNvPr>
          <p:cNvSpPr txBox="1"/>
          <p:nvPr/>
        </p:nvSpPr>
        <p:spPr>
          <a:xfrm>
            <a:off x="6244820" y="6229584"/>
            <a:ext cx="139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침습적</a:t>
            </a:r>
          </a:p>
        </p:txBody>
      </p:sp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158B1B6A-FC5B-544E-8D7B-A2140621372D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7611171" y="5710687"/>
            <a:ext cx="94240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609B59C1-F455-6147-B3A0-E5646648587D}"/>
              </a:ext>
            </a:extLst>
          </p:cNvPr>
          <p:cNvSpPr txBox="1"/>
          <p:nvPr/>
        </p:nvSpPr>
        <p:spPr>
          <a:xfrm>
            <a:off x="8799895" y="5544137"/>
            <a:ext cx="2103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/>
              <a:t>전력 분석 공격</a:t>
            </a:r>
          </a:p>
        </p:txBody>
      </p:sp>
    </p:spTree>
    <p:extLst>
      <p:ext uri="{BB962C8B-B14F-4D97-AF65-F5344CB8AC3E}">
        <p14:creationId xmlns:p14="http://schemas.microsoft.com/office/powerpoint/2010/main" val="2895289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96AD9-755D-4247-B7E2-95F9EC81C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CPA</a:t>
            </a:r>
            <a:endParaRPr kumimoji="1"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779C7AE0-AC91-2749-A287-A06B0F014A9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08590" y="1548169"/>
              <a:ext cx="9371490" cy="409026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5460">
                      <a:extLst>
                        <a:ext uri="{9D8B030D-6E8A-4147-A177-3AD203B41FA5}">
                          <a16:colId xmlns:a16="http://schemas.microsoft.com/office/drawing/2014/main" val="2668371493"/>
                        </a:ext>
                      </a:extLst>
                    </a:gridCol>
                    <a:gridCol w="4183744">
                      <a:extLst>
                        <a:ext uri="{9D8B030D-6E8A-4147-A177-3AD203B41FA5}">
                          <a16:colId xmlns:a16="http://schemas.microsoft.com/office/drawing/2014/main" val="2588359045"/>
                        </a:ext>
                      </a:extLst>
                    </a:gridCol>
                    <a:gridCol w="874457">
                      <a:extLst>
                        <a:ext uri="{9D8B030D-6E8A-4147-A177-3AD203B41FA5}">
                          <a16:colId xmlns:a16="http://schemas.microsoft.com/office/drawing/2014/main" val="1230723341"/>
                        </a:ext>
                      </a:extLst>
                    </a:gridCol>
                    <a:gridCol w="874457">
                      <a:extLst>
                        <a:ext uri="{9D8B030D-6E8A-4147-A177-3AD203B41FA5}">
                          <a16:colId xmlns:a16="http://schemas.microsoft.com/office/drawing/2014/main" val="2996856276"/>
                        </a:ext>
                      </a:extLst>
                    </a:gridCol>
                    <a:gridCol w="874458">
                      <a:extLst>
                        <a:ext uri="{9D8B030D-6E8A-4147-A177-3AD203B41FA5}">
                          <a16:colId xmlns:a16="http://schemas.microsoft.com/office/drawing/2014/main" val="1455752086"/>
                        </a:ext>
                      </a:extLst>
                    </a:gridCol>
                    <a:gridCol w="874457">
                      <a:extLst>
                        <a:ext uri="{9D8B030D-6E8A-4147-A177-3AD203B41FA5}">
                          <a16:colId xmlns:a16="http://schemas.microsoft.com/office/drawing/2014/main" val="778566739"/>
                        </a:ext>
                      </a:extLst>
                    </a:gridCol>
                    <a:gridCol w="874457">
                      <a:extLst>
                        <a:ext uri="{9D8B030D-6E8A-4147-A177-3AD203B41FA5}">
                          <a16:colId xmlns:a16="http://schemas.microsoft.com/office/drawing/2014/main" val="4174802302"/>
                        </a:ext>
                      </a:extLst>
                    </a:gridCol>
                  </a:tblGrid>
                  <a:tr h="50162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Input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trace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0x00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0x01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0xFE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0xFF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53003790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0x3D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6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8057986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0x24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5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02217983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0xAE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8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6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36581788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5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84267106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0x24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5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948891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779C7AE0-AC91-2749-A287-A06B0F014A9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08590" y="1548169"/>
              <a:ext cx="9371490" cy="409026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5460">
                      <a:extLst>
                        <a:ext uri="{9D8B030D-6E8A-4147-A177-3AD203B41FA5}">
                          <a16:colId xmlns:a16="http://schemas.microsoft.com/office/drawing/2014/main" val="2668371493"/>
                        </a:ext>
                      </a:extLst>
                    </a:gridCol>
                    <a:gridCol w="4183744">
                      <a:extLst>
                        <a:ext uri="{9D8B030D-6E8A-4147-A177-3AD203B41FA5}">
                          <a16:colId xmlns:a16="http://schemas.microsoft.com/office/drawing/2014/main" val="2588359045"/>
                        </a:ext>
                      </a:extLst>
                    </a:gridCol>
                    <a:gridCol w="874457">
                      <a:extLst>
                        <a:ext uri="{9D8B030D-6E8A-4147-A177-3AD203B41FA5}">
                          <a16:colId xmlns:a16="http://schemas.microsoft.com/office/drawing/2014/main" val="1230723341"/>
                        </a:ext>
                      </a:extLst>
                    </a:gridCol>
                    <a:gridCol w="874457">
                      <a:extLst>
                        <a:ext uri="{9D8B030D-6E8A-4147-A177-3AD203B41FA5}">
                          <a16:colId xmlns:a16="http://schemas.microsoft.com/office/drawing/2014/main" val="2996856276"/>
                        </a:ext>
                      </a:extLst>
                    </a:gridCol>
                    <a:gridCol w="874458">
                      <a:extLst>
                        <a:ext uri="{9D8B030D-6E8A-4147-A177-3AD203B41FA5}">
                          <a16:colId xmlns:a16="http://schemas.microsoft.com/office/drawing/2014/main" val="1455752086"/>
                        </a:ext>
                      </a:extLst>
                    </a:gridCol>
                    <a:gridCol w="874457">
                      <a:extLst>
                        <a:ext uri="{9D8B030D-6E8A-4147-A177-3AD203B41FA5}">
                          <a16:colId xmlns:a16="http://schemas.microsoft.com/office/drawing/2014/main" val="778566739"/>
                        </a:ext>
                      </a:extLst>
                    </a:gridCol>
                    <a:gridCol w="874457">
                      <a:extLst>
                        <a:ext uri="{9D8B030D-6E8A-4147-A177-3AD203B41FA5}">
                          <a16:colId xmlns:a16="http://schemas.microsoft.com/office/drawing/2014/main" val="4174802302"/>
                        </a:ext>
                      </a:extLst>
                    </a:gridCol>
                  </a:tblGrid>
                  <a:tr h="50162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Input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trace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0x00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0x01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71014" t="-2500" r="-201449" b="-7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0xFE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0xFF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53003790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0x3D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6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8057986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0x24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5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02217983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0xAE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8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6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36581788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376786" r="-1056250" b="-1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394" t="-376786" r="-104848" b="-1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5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84267106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0x24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5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9488919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자유형 10">
            <a:extLst>
              <a:ext uri="{FF2B5EF4-FFF2-40B4-BE49-F238E27FC236}">
                <a16:creationId xmlns:a16="http://schemas.microsoft.com/office/drawing/2014/main" id="{2E76EEBA-15C4-4C47-A3A0-1E48F47A68FF}"/>
              </a:ext>
            </a:extLst>
          </p:cNvPr>
          <p:cNvSpPr/>
          <p:nvPr/>
        </p:nvSpPr>
        <p:spPr>
          <a:xfrm>
            <a:off x="3273416" y="2149568"/>
            <a:ext cx="4025462" cy="548272"/>
          </a:xfrm>
          <a:custGeom>
            <a:avLst/>
            <a:gdLst>
              <a:gd name="connsiteX0" fmla="*/ 0 w 3090042"/>
              <a:gd name="connsiteY0" fmla="*/ 747969 h 1255255"/>
              <a:gd name="connsiteX1" fmla="*/ 178676 w 3090042"/>
              <a:gd name="connsiteY1" fmla="*/ 747969 h 1255255"/>
              <a:gd name="connsiteX2" fmla="*/ 262759 w 3090042"/>
              <a:gd name="connsiteY2" fmla="*/ 958175 h 1255255"/>
              <a:gd name="connsiteX3" fmla="*/ 357352 w 3090042"/>
              <a:gd name="connsiteY3" fmla="*/ 485210 h 1255255"/>
              <a:gd name="connsiteX4" fmla="*/ 451945 w 3090042"/>
              <a:gd name="connsiteY4" fmla="*/ 916134 h 1255255"/>
              <a:gd name="connsiteX5" fmla="*/ 504497 w 3090042"/>
              <a:gd name="connsiteY5" fmla="*/ 579803 h 1255255"/>
              <a:gd name="connsiteX6" fmla="*/ 557049 w 3090042"/>
              <a:gd name="connsiteY6" fmla="*/ 758479 h 1255255"/>
              <a:gd name="connsiteX7" fmla="*/ 651642 w 3090042"/>
              <a:gd name="connsiteY7" fmla="*/ 243472 h 1255255"/>
              <a:gd name="connsiteX8" fmla="*/ 725214 w 3090042"/>
              <a:gd name="connsiteY8" fmla="*/ 1136851 h 1255255"/>
              <a:gd name="connsiteX9" fmla="*/ 798787 w 3090042"/>
              <a:gd name="connsiteY9" fmla="*/ 169900 h 1255255"/>
              <a:gd name="connsiteX10" fmla="*/ 882869 w 3090042"/>
              <a:gd name="connsiteY10" fmla="*/ 926644 h 1255255"/>
              <a:gd name="connsiteX11" fmla="*/ 977462 w 3090042"/>
              <a:gd name="connsiteY11" fmla="*/ 443169 h 1255255"/>
              <a:gd name="connsiteX12" fmla="*/ 1072056 w 3090042"/>
              <a:gd name="connsiteY12" fmla="*/ 884603 h 1255255"/>
              <a:gd name="connsiteX13" fmla="*/ 1124607 w 3090042"/>
              <a:gd name="connsiteY13" fmla="*/ 422148 h 1255255"/>
              <a:gd name="connsiteX14" fmla="*/ 1177159 w 3090042"/>
              <a:gd name="connsiteY14" fmla="*/ 779500 h 1255255"/>
              <a:gd name="connsiteX15" fmla="*/ 1240221 w 3090042"/>
              <a:gd name="connsiteY15" fmla="*/ 527251 h 1255255"/>
              <a:gd name="connsiteX16" fmla="*/ 1324304 w 3090042"/>
              <a:gd name="connsiteY16" fmla="*/ 1199913 h 1255255"/>
              <a:gd name="connsiteX17" fmla="*/ 1355835 w 3090042"/>
              <a:gd name="connsiteY17" fmla="*/ 64796 h 1255255"/>
              <a:gd name="connsiteX18" fmla="*/ 1418897 w 3090042"/>
              <a:gd name="connsiteY18" fmla="*/ 1231444 h 1255255"/>
              <a:gd name="connsiteX19" fmla="*/ 1524000 w 3090042"/>
              <a:gd name="connsiteY19" fmla="*/ 1734 h 1255255"/>
              <a:gd name="connsiteX20" fmla="*/ 1629104 w 3090042"/>
              <a:gd name="connsiteY20" fmla="*/ 1231444 h 1255255"/>
              <a:gd name="connsiteX21" fmla="*/ 1671145 w 3090042"/>
              <a:gd name="connsiteY21" fmla="*/ 317044 h 1255255"/>
              <a:gd name="connsiteX22" fmla="*/ 1755228 w 3090042"/>
              <a:gd name="connsiteY22" fmla="*/ 747969 h 1255255"/>
              <a:gd name="connsiteX23" fmla="*/ 1797269 w 3090042"/>
              <a:gd name="connsiteY23" fmla="*/ 1734 h 1255255"/>
              <a:gd name="connsiteX24" fmla="*/ 1839311 w 3090042"/>
              <a:gd name="connsiteY24" fmla="*/ 1000217 h 1255255"/>
              <a:gd name="connsiteX25" fmla="*/ 1923393 w 3090042"/>
              <a:gd name="connsiteY25" fmla="*/ 275003 h 1255255"/>
              <a:gd name="connsiteX26" fmla="*/ 1965435 w 3090042"/>
              <a:gd name="connsiteY26" fmla="*/ 642865 h 1255255"/>
              <a:gd name="connsiteX27" fmla="*/ 1975945 w 3090042"/>
              <a:gd name="connsiteY27" fmla="*/ 359086 h 1255255"/>
              <a:gd name="connsiteX28" fmla="*/ 1975945 w 3090042"/>
              <a:gd name="connsiteY28" fmla="*/ 611334 h 1255255"/>
              <a:gd name="connsiteX29" fmla="*/ 1996966 w 3090042"/>
              <a:gd name="connsiteY29" fmla="*/ 453679 h 1255255"/>
              <a:gd name="connsiteX30" fmla="*/ 2186152 w 3090042"/>
              <a:gd name="connsiteY30" fmla="*/ 832051 h 1255255"/>
              <a:gd name="connsiteX31" fmla="*/ 2228193 w 3090042"/>
              <a:gd name="connsiteY31" fmla="*/ 390617 h 1255255"/>
              <a:gd name="connsiteX32" fmla="*/ 2228193 w 3090042"/>
              <a:gd name="connsiteY32" fmla="*/ 821541 h 1255255"/>
              <a:gd name="connsiteX33" fmla="*/ 2301766 w 3090042"/>
              <a:gd name="connsiteY33" fmla="*/ 401127 h 1255255"/>
              <a:gd name="connsiteX34" fmla="*/ 2406869 w 3090042"/>
              <a:gd name="connsiteY34" fmla="*/ 1178893 h 1255255"/>
              <a:gd name="connsiteX35" fmla="*/ 2396359 w 3090042"/>
              <a:gd name="connsiteY35" fmla="*/ 12244 h 1255255"/>
              <a:gd name="connsiteX36" fmla="*/ 2522483 w 3090042"/>
              <a:gd name="connsiteY36" fmla="*/ 1252465 h 1255255"/>
              <a:gd name="connsiteX37" fmla="*/ 2575035 w 3090042"/>
              <a:gd name="connsiteY37" fmla="*/ 359086 h 1255255"/>
              <a:gd name="connsiteX38" fmla="*/ 2648607 w 3090042"/>
              <a:gd name="connsiteY38" fmla="*/ 695417 h 1255255"/>
              <a:gd name="connsiteX39" fmla="*/ 2722180 w 3090042"/>
              <a:gd name="connsiteY39" fmla="*/ 516741 h 1255255"/>
              <a:gd name="connsiteX40" fmla="*/ 2774731 w 3090042"/>
              <a:gd name="connsiteY40" fmla="*/ 737458 h 1255255"/>
              <a:gd name="connsiteX41" fmla="*/ 2806262 w 3090042"/>
              <a:gd name="connsiteY41" fmla="*/ 579803 h 1255255"/>
              <a:gd name="connsiteX42" fmla="*/ 3090042 w 3090042"/>
              <a:gd name="connsiteY42" fmla="*/ 569293 h 1255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090042" h="1255255">
                <a:moveTo>
                  <a:pt x="0" y="747969"/>
                </a:moveTo>
                <a:cubicBezTo>
                  <a:pt x="67441" y="730452"/>
                  <a:pt x="134883" y="712935"/>
                  <a:pt x="178676" y="747969"/>
                </a:cubicBezTo>
                <a:cubicBezTo>
                  <a:pt x="222469" y="783003"/>
                  <a:pt x="232980" y="1001968"/>
                  <a:pt x="262759" y="958175"/>
                </a:cubicBezTo>
                <a:cubicBezTo>
                  <a:pt x="292538" y="914382"/>
                  <a:pt x="325821" y="492217"/>
                  <a:pt x="357352" y="485210"/>
                </a:cubicBezTo>
                <a:cubicBezTo>
                  <a:pt x="388883" y="478203"/>
                  <a:pt x="427421" y="900369"/>
                  <a:pt x="451945" y="916134"/>
                </a:cubicBezTo>
                <a:cubicBezTo>
                  <a:pt x="476469" y="931899"/>
                  <a:pt x="486980" y="606079"/>
                  <a:pt x="504497" y="579803"/>
                </a:cubicBezTo>
                <a:cubicBezTo>
                  <a:pt x="522014" y="553527"/>
                  <a:pt x="532525" y="814534"/>
                  <a:pt x="557049" y="758479"/>
                </a:cubicBezTo>
                <a:cubicBezTo>
                  <a:pt x="581573" y="702424"/>
                  <a:pt x="623615" y="180410"/>
                  <a:pt x="651642" y="243472"/>
                </a:cubicBezTo>
                <a:cubicBezTo>
                  <a:pt x="679670" y="306534"/>
                  <a:pt x="700690" y="1149113"/>
                  <a:pt x="725214" y="1136851"/>
                </a:cubicBezTo>
                <a:cubicBezTo>
                  <a:pt x="749738" y="1124589"/>
                  <a:pt x="772511" y="204934"/>
                  <a:pt x="798787" y="169900"/>
                </a:cubicBezTo>
                <a:cubicBezTo>
                  <a:pt x="825063" y="134866"/>
                  <a:pt x="853090" y="881099"/>
                  <a:pt x="882869" y="926644"/>
                </a:cubicBezTo>
                <a:cubicBezTo>
                  <a:pt x="912648" y="972189"/>
                  <a:pt x="945931" y="450176"/>
                  <a:pt x="977462" y="443169"/>
                </a:cubicBezTo>
                <a:cubicBezTo>
                  <a:pt x="1008993" y="436162"/>
                  <a:pt x="1047532" y="888107"/>
                  <a:pt x="1072056" y="884603"/>
                </a:cubicBezTo>
                <a:cubicBezTo>
                  <a:pt x="1096580" y="881100"/>
                  <a:pt x="1107090" y="439665"/>
                  <a:pt x="1124607" y="422148"/>
                </a:cubicBezTo>
                <a:cubicBezTo>
                  <a:pt x="1142124" y="404631"/>
                  <a:pt x="1157890" y="761983"/>
                  <a:pt x="1177159" y="779500"/>
                </a:cubicBezTo>
                <a:cubicBezTo>
                  <a:pt x="1196428" y="797017"/>
                  <a:pt x="1215697" y="457182"/>
                  <a:pt x="1240221" y="527251"/>
                </a:cubicBezTo>
                <a:cubicBezTo>
                  <a:pt x="1264745" y="597320"/>
                  <a:pt x="1305035" y="1276989"/>
                  <a:pt x="1324304" y="1199913"/>
                </a:cubicBezTo>
                <a:cubicBezTo>
                  <a:pt x="1343573" y="1122837"/>
                  <a:pt x="1340070" y="59541"/>
                  <a:pt x="1355835" y="64796"/>
                </a:cubicBezTo>
                <a:cubicBezTo>
                  <a:pt x="1371600" y="70051"/>
                  <a:pt x="1390870" y="1241954"/>
                  <a:pt x="1418897" y="1231444"/>
                </a:cubicBezTo>
                <a:cubicBezTo>
                  <a:pt x="1446924" y="1220934"/>
                  <a:pt x="1488966" y="1734"/>
                  <a:pt x="1524000" y="1734"/>
                </a:cubicBezTo>
                <a:cubicBezTo>
                  <a:pt x="1559034" y="1734"/>
                  <a:pt x="1604580" y="1178892"/>
                  <a:pt x="1629104" y="1231444"/>
                </a:cubicBezTo>
                <a:cubicBezTo>
                  <a:pt x="1653628" y="1283996"/>
                  <a:pt x="1650124" y="397623"/>
                  <a:pt x="1671145" y="317044"/>
                </a:cubicBezTo>
                <a:cubicBezTo>
                  <a:pt x="1692166" y="236465"/>
                  <a:pt x="1734207" y="800521"/>
                  <a:pt x="1755228" y="747969"/>
                </a:cubicBezTo>
                <a:cubicBezTo>
                  <a:pt x="1776249" y="695417"/>
                  <a:pt x="1783255" y="-40307"/>
                  <a:pt x="1797269" y="1734"/>
                </a:cubicBezTo>
                <a:cubicBezTo>
                  <a:pt x="1811283" y="43775"/>
                  <a:pt x="1818290" y="954672"/>
                  <a:pt x="1839311" y="1000217"/>
                </a:cubicBezTo>
                <a:cubicBezTo>
                  <a:pt x="1860332" y="1045762"/>
                  <a:pt x="1902372" y="334562"/>
                  <a:pt x="1923393" y="275003"/>
                </a:cubicBezTo>
                <a:cubicBezTo>
                  <a:pt x="1944414" y="215444"/>
                  <a:pt x="1956676" y="628851"/>
                  <a:pt x="1965435" y="642865"/>
                </a:cubicBezTo>
                <a:cubicBezTo>
                  <a:pt x="1974194" y="656879"/>
                  <a:pt x="1974193" y="364341"/>
                  <a:pt x="1975945" y="359086"/>
                </a:cubicBezTo>
                <a:cubicBezTo>
                  <a:pt x="1977697" y="353831"/>
                  <a:pt x="1972442" y="595569"/>
                  <a:pt x="1975945" y="611334"/>
                </a:cubicBezTo>
                <a:cubicBezTo>
                  <a:pt x="1979448" y="627099"/>
                  <a:pt x="1961932" y="416893"/>
                  <a:pt x="1996966" y="453679"/>
                </a:cubicBezTo>
                <a:cubicBezTo>
                  <a:pt x="2032001" y="490465"/>
                  <a:pt x="2147614" y="842561"/>
                  <a:pt x="2186152" y="832051"/>
                </a:cubicBezTo>
                <a:cubicBezTo>
                  <a:pt x="2224690" y="821541"/>
                  <a:pt x="2221186" y="392369"/>
                  <a:pt x="2228193" y="390617"/>
                </a:cubicBezTo>
                <a:cubicBezTo>
                  <a:pt x="2235200" y="388865"/>
                  <a:pt x="2215931" y="819789"/>
                  <a:pt x="2228193" y="821541"/>
                </a:cubicBezTo>
                <a:cubicBezTo>
                  <a:pt x="2240455" y="823293"/>
                  <a:pt x="2271987" y="341568"/>
                  <a:pt x="2301766" y="401127"/>
                </a:cubicBezTo>
                <a:cubicBezTo>
                  <a:pt x="2331545" y="460686"/>
                  <a:pt x="2391104" y="1243707"/>
                  <a:pt x="2406869" y="1178893"/>
                </a:cubicBezTo>
                <a:cubicBezTo>
                  <a:pt x="2422635" y="1114079"/>
                  <a:pt x="2377090" y="-18"/>
                  <a:pt x="2396359" y="12244"/>
                </a:cubicBezTo>
                <a:cubicBezTo>
                  <a:pt x="2415628" y="24506"/>
                  <a:pt x="2492704" y="1194658"/>
                  <a:pt x="2522483" y="1252465"/>
                </a:cubicBezTo>
                <a:cubicBezTo>
                  <a:pt x="2552262" y="1310272"/>
                  <a:pt x="2554014" y="451927"/>
                  <a:pt x="2575035" y="359086"/>
                </a:cubicBezTo>
                <a:cubicBezTo>
                  <a:pt x="2596056" y="266245"/>
                  <a:pt x="2624083" y="669141"/>
                  <a:pt x="2648607" y="695417"/>
                </a:cubicBezTo>
                <a:cubicBezTo>
                  <a:pt x="2673131" y="721693"/>
                  <a:pt x="2701159" y="509734"/>
                  <a:pt x="2722180" y="516741"/>
                </a:cubicBezTo>
                <a:cubicBezTo>
                  <a:pt x="2743201" y="523748"/>
                  <a:pt x="2760717" y="726948"/>
                  <a:pt x="2774731" y="737458"/>
                </a:cubicBezTo>
                <a:cubicBezTo>
                  <a:pt x="2788745" y="747968"/>
                  <a:pt x="2753710" y="607830"/>
                  <a:pt x="2806262" y="579803"/>
                </a:cubicBezTo>
                <a:cubicBezTo>
                  <a:pt x="2858814" y="551776"/>
                  <a:pt x="3053256" y="572796"/>
                  <a:pt x="3090042" y="56929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자유형 11">
            <a:extLst>
              <a:ext uri="{FF2B5EF4-FFF2-40B4-BE49-F238E27FC236}">
                <a16:creationId xmlns:a16="http://schemas.microsoft.com/office/drawing/2014/main" id="{88AA4BAE-8B44-BB44-9AE7-D22A0ADB9E93}"/>
              </a:ext>
            </a:extLst>
          </p:cNvPr>
          <p:cNvSpPr/>
          <p:nvPr/>
        </p:nvSpPr>
        <p:spPr>
          <a:xfrm>
            <a:off x="3273416" y="2826326"/>
            <a:ext cx="4025462" cy="548272"/>
          </a:xfrm>
          <a:custGeom>
            <a:avLst/>
            <a:gdLst>
              <a:gd name="connsiteX0" fmla="*/ 0 w 3090042"/>
              <a:gd name="connsiteY0" fmla="*/ 747969 h 1255255"/>
              <a:gd name="connsiteX1" fmla="*/ 178676 w 3090042"/>
              <a:gd name="connsiteY1" fmla="*/ 747969 h 1255255"/>
              <a:gd name="connsiteX2" fmla="*/ 262759 w 3090042"/>
              <a:gd name="connsiteY2" fmla="*/ 958175 h 1255255"/>
              <a:gd name="connsiteX3" fmla="*/ 357352 w 3090042"/>
              <a:gd name="connsiteY3" fmla="*/ 485210 h 1255255"/>
              <a:gd name="connsiteX4" fmla="*/ 451945 w 3090042"/>
              <a:gd name="connsiteY4" fmla="*/ 916134 h 1255255"/>
              <a:gd name="connsiteX5" fmla="*/ 504497 w 3090042"/>
              <a:gd name="connsiteY5" fmla="*/ 579803 h 1255255"/>
              <a:gd name="connsiteX6" fmla="*/ 557049 w 3090042"/>
              <a:gd name="connsiteY6" fmla="*/ 758479 h 1255255"/>
              <a:gd name="connsiteX7" fmla="*/ 651642 w 3090042"/>
              <a:gd name="connsiteY7" fmla="*/ 243472 h 1255255"/>
              <a:gd name="connsiteX8" fmla="*/ 725214 w 3090042"/>
              <a:gd name="connsiteY8" fmla="*/ 1136851 h 1255255"/>
              <a:gd name="connsiteX9" fmla="*/ 798787 w 3090042"/>
              <a:gd name="connsiteY9" fmla="*/ 169900 h 1255255"/>
              <a:gd name="connsiteX10" fmla="*/ 882869 w 3090042"/>
              <a:gd name="connsiteY10" fmla="*/ 926644 h 1255255"/>
              <a:gd name="connsiteX11" fmla="*/ 977462 w 3090042"/>
              <a:gd name="connsiteY11" fmla="*/ 443169 h 1255255"/>
              <a:gd name="connsiteX12" fmla="*/ 1072056 w 3090042"/>
              <a:gd name="connsiteY12" fmla="*/ 884603 h 1255255"/>
              <a:gd name="connsiteX13" fmla="*/ 1124607 w 3090042"/>
              <a:gd name="connsiteY13" fmla="*/ 422148 h 1255255"/>
              <a:gd name="connsiteX14" fmla="*/ 1177159 w 3090042"/>
              <a:gd name="connsiteY14" fmla="*/ 779500 h 1255255"/>
              <a:gd name="connsiteX15" fmla="*/ 1240221 w 3090042"/>
              <a:gd name="connsiteY15" fmla="*/ 527251 h 1255255"/>
              <a:gd name="connsiteX16" fmla="*/ 1324304 w 3090042"/>
              <a:gd name="connsiteY16" fmla="*/ 1199913 h 1255255"/>
              <a:gd name="connsiteX17" fmla="*/ 1355835 w 3090042"/>
              <a:gd name="connsiteY17" fmla="*/ 64796 h 1255255"/>
              <a:gd name="connsiteX18" fmla="*/ 1418897 w 3090042"/>
              <a:gd name="connsiteY18" fmla="*/ 1231444 h 1255255"/>
              <a:gd name="connsiteX19" fmla="*/ 1524000 w 3090042"/>
              <a:gd name="connsiteY19" fmla="*/ 1734 h 1255255"/>
              <a:gd name="connsiteX20" fmla="*/ 1629104 w 3090042"/>
              <a:gd name="connsiteY20" fmla="*/ 1231444 h 1255255"/>
              <a:gd name="connsiteX21" fmla="*/ 1671145 w 3090042"/>
              <a:gd name="connsiteY21" fmla="*/ 317044 h 1255255"/>
              <a:gd name="connsiteX22" fmla="*/ 1755228 w 3090042"/>
              <a:gd name="connsiteY22" fmla="*/ 747969 h 1255255"/>
              <a:gd name="connsiteX23" fmla="*/ 1797269 w 3090042"/>
              <a:gd name="connsiteY23" fmla="*/ 1734 h 1255255"/>
              <a:gd name="connsiteX24" fmla="*/ 1839311 w 3090042"/>
              <a:gd name="connsiteY24" fmla="*/ 1000217 h 1255255"/>
              <a:gd name="connsiteX25" fmla="*/ 1923393 w 3090042"/>
              <a:gd name="connsiteY25" fmla="*/ 275003 h 1255255"/>
              <a:gd name="connsiteX26" fmla="*/ 1965435 w 3090042"/>
              <a:gd name="connsiteY26" fmla="*/ 642865 h 1255255"/>
              <a:gd name="connsiteX27" fmla="*/ 1975945 w 3090042"/>
              <a:gd name="connsiteY27" fmla="*/ 359086 h 1255255"/>
              <a:gd name="connsiteX28" fmla="*/ 1975945 w 3090042"/>
              <a:gd name="connsiteY28" fmla="*/ 611334 h 1255255"/>
              <a:gd name="connsiteX29" fmla="*/ 1996966 w 3090042"/>
              <a:gd name="connsiteY29" fmla="*/ 453679 h 1255255"/>
              <a:gd name="connsiteX30" fmla="*/ 2186152 w 3090042"/>
              <a:gd name="connsiteY30" fmla="*/ 832051 h 1255255"/>
              <a:gd name="connsiteX31" fmla="*/ 2228193 w 3090042"/>
              <a:gd name="connsiteY31" fmla="*/ 390617 h 1255255"/>
              <a:gd name="connsiteX32" fmla="*/ 2228193 w 3090042"/>
              <a:gd name="connsiteY32" fmla="*/ 821541 h 1255255"/>
              <a:gd name="connsiteX33" fmla="*/ 2301766 w 3090042"/>
              <a:gd name="connsiteY33" fmla="*/ 401127 h 1255255"/>
              <a:gd name="connsiteX34" fmla="*/ 2406869 w 3090042"/>
              <a:gd name="connsiteY34" fmla="*/ 1178893 h 1255255"/>
              <a:gd name="connsiteX35" fmla="*/ 2396359 w 3090042"/>
              <a:gd name="connsiteY35" fmla="*/ 12244 h 1255255"/>
              <a:gd name="connsiteX36" fmla="*/ 2522483 w 3090042"/>
              <a:gd name="connsiteY36" fmla="*/ 1252465 h 1255255"/>
              <a:gd name="connsiteX37" fmla="*/ 2575035 w 3090042"/>
              <a:gd name="connsiteY37" fmla="*/ 359086 h 1255255"/>
              <a:gd name="connsiteX38" fmla="*/ 2648607 w 3090042"/>
              <a:gd name="connsiteY38" fmla="*/ 695417 h 1255255"/>
              <a:gd name="connsiteX39" fmla="*/ 2722180 w 3090042"/>
              <a:gd name="connsiteY39" fmla="*/ 516741 h 1255255"/>
              <a:gd name="connsiteX40" fmla="*/ 2774731 w 3090042"/>
              <a:gd name="connsiteY40" fmla="*/ 737458 h 1255255"/>
              <a:gd name="connsiteX41" fmla="*/ 2806262 w 3090042"/>
              <a:gd name="connsiteY41" fmla="*/ 579803 h 1255255"/>
              <a:gd name="connsiteX42" fmla="*/ 3090042 w 3090042"/>
              <a:gd name="connsiteY42" fmla="*/ 569293 h 1255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090042" h="1255255">
                <a:moveTo>
                  <a:pt x="0" y="747969"/>
                </a:moveTo>
                <a:cubicBezTo>
                  <a:pt x="67441" y="730452"/>
                  <a:pt x="134883" y="712935"/>
                  <a:pt x="178676" y="747969"/>
                </a:cubicBezTo>
                <a:cubicBezTo>
                  <a:pt x="222469" y="783003"/>
                  <a:pt x="232980" y="1001968"/>
                  <a:pt x="262759" y="958175"/>
                </a:cubicBezTo>
                <a:cubicBezTo>
                  <a:pt x="292538" y="914382"/>
                  <a:pt x="325821" y="492217"/>
                  <a:pt x="357352" y="485210"/>
                </a:cubicBezTo>
                <a:cubicBezTo>
                  <a:pt x="388883" y="478203"/>
                  <a:pt x="427421" y="900369"/>
                  <a:pt x="451945" y="916134"/>
                </a:cubicBezTo>
                <a:cubicBezTo>
                  <a:pt x="476469" y="931899"/>
                  <a:pt x="486980" y="606079"/>
                  <a:pt x="504497" y="579803"/>
                </a:cubicBezTo>
                <a:cubicBezTo>
                  <a:pt x="522014" y="553527"/>
                  <a:pt x="532525" y="814534"/>
                  <a:pt x="557049" y="758479"/>
                </a:cubicBezTo>
                <a:cubicBezTo>
                  <a:pt x="581573" y="702424"/>
                  <a:pt x="623615" y="180410"/>
                  <a:pt x="651642" y="243472"/>
                </a:cubicBezTo>
                <a:cubicBezTo>
                  <a:pt x="679670" y="306534"/>
                  <a:pt x="700690" y="1149113"/>
                  <a:pt x="725214" y="1136851"/>
                </a:cubicBezTo>
                <a:cubicBezTo>
                  <a:pt x="749738" y="1124589"/>
                  <a:pt x="772511" y="204934"/>
                  <a:pt x="798787" y="169900"/>
                </a:cubicBezTo>
                <a:cubicBezTo>
                  <a:pt x="825063" y="134866"/>
                  <a:pt x="853090" y="881099"/>
                  <a:pt x="882869" y="926644"/>
                </a:cubicBezTo>
                <a:cubicBezTo>
                  <a:pt x="912648" y="972189"/>
                  <a:pt x="945931" y="450176"/>
                  <a:pt x="977462" y="443169"/>
                </a:cubicBezTo>
                <a:cubicBezTo>
                  <a:pt x="1008993" y="436162"/>
                  <a:pt x="1047532" y="888107"/>
                  <a:pt x="1072056" y="884603"/>
                </a:cubicBezTo>
                <a:cubicBezTo>
                  <a:pt x="1096580" y="881100"/>
                  <a:pt x="1107090" y="439665"/>
                  <a:pt x="1124607" y="422148"/>
                </a:cubicBezTo>
                <a:cubicBezTo>
                  <a:pt x="1142124" y="404631"/>
                  <a:pt x="1157890" y="761983"/>
                  <a:pt x="1177159" y="779500"/>
                </a:cubicBezTo>
                <a:cubicBezTo>
                  <a:pt x="1196428" y="797017"/>
                  <a:pt x="1215697" y="457182"/>
                  <a:pt x="1240221" y="527251"/>
                </a:cubicBezTo>
                <a:cubicBezTo>
                  <a:pt x="1264745" y="597320"/>
                  <a:pt x="1305035" y="1276989"/>
                  <a:pt x="1324304" y="1199913"/>
                </a:cubicBezTo>
                <a:cubicBezTo>
                  <a:pt x="1343573" y="1122837"/>
                  <a:pt x="1340070" y="59541"/>
                  <a:pt x="1355835" y="64796"/>
                </a:cubicBezTo>
                <a:cubicBezTo>
                  <a:pt x="1371600" y="70051"/>
                  <a:pt x="1390870" y="1241954"/>
                  <a:pt x="1418897" y="1231444"/>
                </a:cubicBezTo>
                <a:cubicBezTo>
                  <a:pt x="1446924" y="1220934"/>
                  <a:pt x="1488966" y="1734"/>
                  <a:pt x="1524000" y="1734"/>
                </a:cubicBezTo>
                <a:cubicBezTo>
                  <a:pt x="1559034" y="1734"/>
                  <a:pt x="1604580" y="1178892"/>
                  <a:pt x="1629104" y="1231444"/>
                </a:cubicBezTo>
                <a:cubicBezTo>
                  <a:pt x="1653628" y="1283996"/>
                  <a:pt x="1650124" y="397623"/>
                  <a:pt x="1671145" y="317044"/>
                </a:cubicBezTo>
                <a:cubicBezTo>
                  <a:pt x="1692166" y="236465"/>
                  <a:pt x="1734207" y="800521"/>
                  <a:pt x="1755228" y="747969"/>
                </a:cubicBezTo>
                <a:cubicBezTo>
                  <a:pt x="1776249" y="695417"/>
                  <a:pt x="1783255" y="-40307"/>
                  <a:pt x="1797269" y="1734"/>
                </a:cubicBezTo>
                <a:cubicBezTo>
                  <a:pt x="1811283" y="43775"/>
                  <a:pt x="1818290" y="954672"/>
                  <a:pt x="1839311" y="1000217"/>
                </a:cubicBezTo>
                <a:cubicBezTo>
                  <a:pt x="1860332" y="1045762"/>
                  <a:pt x="1902372" y="334562"/>
                  <a:pt x="1923393" y="275003"/>
                </a:cubicBezTo>
                <a:cubicBezTo>
                  <a:pt x="1944414" y="215444"/>
                  <a:pt x="1956676" y="628851"/>
                  <a:pt x="1965435" y="642865"/>
                </a:cubicBezTo>
                <a:cubicBezTo>
                  <a:pt x="1974194" y="656879"/>
                  <a:pt x="1974193" y="364341"/>
                  <a:pt x="1975945" y="359086"/>
                </a:cubicBezTo>
                <a:cubicBezTo>
                  <a:pt x="1977697" y="353831"/>
                  <a:pt x="1972442" y="595569"/>
                  <a:pt x="1975945" y="611334"/>
                </a:cubicBezTo>
                <a:cubicBezTo>
                  <a:pt x="1979448" y="627099"/>
                  <a:pt x="1961932" y="416893"/>
                  <a:pt x="1996966" y="453679"/>
                </a:cubicBezTo>
                <a:cubicBezTo>
                  <a:pt x="2032001" y="490465"/>
                  <a:pt x="2147614" y="842561"/>
                  <a:pt x="2186152" y="832051"/>
                </a:cubicBezTo>
                <a:cubicBezTo>
                  <a:pt x="2224690" y="821541"/>
                  <a:pt x="2221186" y="392369"/>
                  <a:pt x="2228193" y="390617"/>
                </a:cubicBezTo>
                <a:cubicBezTo>
                  <a:pt x="2235200" y="388865"/>
                  <a:pt x="2215931" y="819789"/>
                  <a:pt x="2228193" y="821541"/>
                </a:cubicBezTo>
                <a:cubicBezTo>
                  <a:pt x="2240455" y="823293"/>
                  <a:pt x="2271987" y="341568"/>
                  <a:pt x="2301766" y="401127"/>
                </a:cubicBezTo>
                <a:cubicBezTo>
                  <a:pt x="2331545" y="460686"/>
                  <a:pt x="2391104" y="1243707"/>
                  <a:pt x="2406869" y="1178893"/>
                </a:cubicBezTo>
                <a:cubicBezTo>
                  <a:pt x="2422635" y="1114079"/>
                  <a:pt x="2377090" y="-18"/>
                  <a:pt x="2396359" y="12244"/>
                </a:cubicBezTo>
                <a:cubicBezTo>
                  <a:pt x="2415628" y="24506"/>
                  <a:pt x="2492704" y="1194658"/>
                  <a:pt x="2522483" y="1252465"/>
                </a:cubicBezTo>
                <a:cubicBezTo>
                  <a:pt x="2552262" y="1310272"/>
                  <a:pt x="2554014" y="451927"/>
                  <a:pt x="2575035" y="359086"/>
                </a:cubicBezTo>
                <a:cubicBezTo>
                  <a:pt x="2596056" y="266245"/>
                  <a:pt x="2624083" y="669141"/>
                  <a:pt x="2648607" y="695417"/>
                </a:cubicBezTo>
                <a:cubicBezTo>
                  <a:pt x="2673131" y="721693"/>
                  <a:pt x="2701159" y="509734"/>
                  <a:pt x="2722180" y="516741"/>
                </a:cubicBezTo>
                <a:cubicBezTo>
                  <a:pt x="2743201" y="523748"/>
                  <a:pt x="2760717" y="726948"/>
                  <a:pt x="2774731" y="737458"/>
                </a:cubicBezTo>
                <a:cubicBezTo>
                  <a:pt x="2788745" y="747968"/>
                  <a:pt x="2753710" y="607830"/>
                  <a:pt x="2806262" y="579803"/>
                </a:cubicBezTo>
                <a:cubicBezTo>
                  <a:pt x="2858814" y="551776"/>
                  <a:pt x="3053256" y="572796"/>
                  <a:pt x="3090042" y="56929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자유형 12">
            <a:extLst>
              <a:ext uri="{FF2B5EF4-FFF2-40B4-BE49-F238E27FC236}">
                <a16:creationId xmlns:a16="http://schemas.microsoft.com/office/drawing/2014/main" id="{3962D823-A04A-104A-BC5C-8A080550ACDD}"/>
              </a:ext>
            </a:extLst>
          </p:cNvPr>
          <p:cNvSpPr/>
          <p:nvPr/>
        </p:nvSpPr>
        <p:spPr>
          <a:xfrm>
            <a:off x="3273416" y="3531303"/>
            <a:ext cx="4025462" cy="548272"/>
          </a:xfrm>
          <a:custGeom>
            <a:avLst/>
            <a:gdLst>
              <a:gd name="connsiteX0" fmla="*/ 0 w 3090042"/>
              <a:gd name="connsiteY0" fmla="*/ 747969 h 1255255"/>
              <a:gd name="connsiteX1" fmla="*/ 178676 w 3090042"/>
              <a:gd name="connsiteY1" fmla="*/ 747969 h 1255255"/>
              <a:gd name="connsiteX2" fmla="*/ 262759 w 3090042"/>
              <a:gd name="connsiteY2" fmla="*/ 958175 h 1255255"/>
              <a:gd name="connsiteX3" fmla="*/ 357352 w 3090042"/>
              <a:gd name="connsiteY3" fmla="*/ 485210 h 1255255"/>
              <a:gd name="connsiteX4" fmla="*/ 451945 w 3090042"/>
              <a:gd name="connsiteY4" fmla="*/ 916134 h 1255255"/>
              <a:gd name="connsiteX5" fmla="*/ 504497 w 3090042"/>
              <a:gd name="connsiteY5" fmla="*/ 579803 h 1255255"/>
              <a:gd name="connsiteX6" fmla="*/ 557049 w 3090042"/>
              <a:gd name="connsiteY6" fmla="*/ 758479 h 1255255"/>
              <a:gd name="connsiteX7" fmla="*/ 651642 w 3090042"/>
              <a:gd name="connsiteY7" fmla="*/ 243472 h 1255255"/>
              <a:gd name="connsiteX8" fmla="*/ 725214 w 3090042"/>
              <a:gd name="connsiteY8" fmla="*/ 1136851 h 1255255"/>
              <a:gd name="connsiteX9" fmla="*/ 798787 w 3090042"/>
              <a:gd name="connsiteY9" fmla="*/ 169900 h 1255255"/>
              <a:gd name="connsiteX10" fmla="*/ 882869 w 3090042"/>
              <a:gd name="connsiteY10" fmla="*/ 926644 h 1255255"/>
              <a:gd name="connsiteX11" fmla="*/ 977462 w 3090042"/>
              <a:gd name="connsiteY11" fmla="*/ 443169 h 1255255"/>
              <a:gd name="connsiteX12" fmla="*/ 1072056 w 3090042"/>
              <a:gd name="connsiteY12" fmla="*/ 884603 h 1255255"/>
              <a:gd name="connsiteX13" fmla="*/ 1124607 w 3090042"/>
              <a:gd name="connsiteY13" fmla="*/ 422148 h 1255255"/>
              <a:gd name="connsiteX14" fmla="*/ 1177159 w 3090042"/>
              <a:gd name="connsiteY14" fmla="*/ 779500 h 1255255"/>
              <a:gd name="connsiteX15" fmla="*/ 1240221 w 3090042"/>
              <a:gd name="connsiteY15" fmla="*/ 527251 h 1255255"/>
              <a:gd name="connsiteX16" fmla="*/ 1324304 w 3090042"/>
              <a:gd name="connsiteY16" fmla="*/ 1199913 h 1255255"/>
              <a:gd name="connsiteX17" fmla="*/ 1355835 w 3090042"/>
              <a:gd name="connsiteY17" fmla="*/ 64796 h 1255255"/>
              <a:gd name="connsiteX18" fmla="*/ 1418897 w 3090042"/>
              <a:gd name="connsiteY18" fmla="*/ 1231444 h 1255255"/>
              <a:gd name="connsiteX19" fmla="*/ 1524000 w 3090042"/>
              <a:gd name="connsiteY19" fmla="*/ 1734 h 1255255"/>
              <a:gd name="connsiteX20" fmla="*/ 1629104 w 3090042"/>
              <a:gd name="connsiteY20" fmla="*/ 1231444 h 1255255"/>
              <a:gd name="connsiteX21" fmla="*/ 1671145 w 3090042"/>
              <a:gd name="connsiteY21" fmla="*/ 317044 h 1255255"/>
              <a:gd name="connsiteX22" fmla="*/ 1755228 w 3090042"/>
              <a:gd name="connsiteY22" fmla="*/ 747969 h 1255255"/>
              <a:gd name="connsiteX23" fmla="*/ 1797269 w 3090042"/>
              <a:gd name="connsiteY23" fmla="*/ 1734 h 1255255"/>
              <a:gd name="connsiteX24" fmla="*/ 1839311 w 3090042"/>
              <a:gd name="connsiteY24" fmla="*/ 1000217 h 1255255"/>
              <a:gd name="connsiteX25" fmla="*/ 1923393 w 3090042"/>
              <a:gd name="connsiteY25" fmla="*/ 275003 h 1255255"/>
              <a:gd name="connsiteX26" fmla="*/ 1965435 w 3090042"/>
              <a:gd name="connsiteY26" fmla="*/ 642865 h 1255255"/>
              <a:gd name="connsiteX27" fmla="*/ 1975945 w 3090042"/>
              <a:gd name="connsiteY27" fmla="*/ 359086 h 1255255"/>
              <a:gd name="connsiteX28" fmla="*/ 1975945 w 3090042"/>
              <a:gd name="connsiteY28" fmla="*/ 611334 h 1255255"/>
              <a:gd name="connsiteX29" fmla="*/ 1996966 w 3090042"/>
              <a:gd name="connsiteY29" fmla="*/ 453679 h 1255255"/>
              <a:gd name="connsiteX30" fmla="*/ 2186152 w 3090042"/>
              <a:gd name="connsiteY30" fmla="*/ 832051 h 1255255"/>
              <a:gd name="connsiteX31" fmla="*/ 2228193 w 3090042"/>
              <a:gd name="connsiteY31" fmla="*/ 390617 h 1255255"/>
              <a:gd name="connsiteX32" fmla="*/ 2228193 w 3090042"/>
              <a:gd name="connsiteY32" fmla="*/ 821541 h 1255255"/>
              <a:gd name="connsiteX33" fmla="*/ 2301766 w 3090042"/>
              <a:gd name="connsiteY33" fmla="*/ 401127 h 1255255"/>
              <a:gd name="connsiteX34" fmla="*/ 2406869 w 3090042"/>
              <a:gd name="connsiteY34" fmla="*/ 1178893 h 1255255"/>
              <a:gd name="connsiteX35" fmla="*/ 2396359 w 3090042"/>
              <a:gd name="connsiteY35" fmla="*/ 12244 h 1255255"/>
              <a:gd name="connsiteX36" fmla="*/ 2522483 w 3090042"/>
              <a:gd name="connsiteY36" fmla="*/ 1252465 h 1255255"/>
              <a:gd name="connsiteX37" fmla="*/ 2575035 w 3090042"/>
              <a:gd name="connsiteY37" fmla="*/ 359086 h 1255255"/>
              <a:gd name="connsiteX38" fmla="*/ 2648607 w 3090042"/>
              <a:gd name="connsiteY38" fmla="*/ 695417 h 1255255"/>
              <a:gd name="connsiteX39" fmla="*/ 2722180 w 3090042"/>
              <a:gd name="connsiteY39" fmla="*/ 516741 h 1255255"/>
              <a:gd name="connsiteX40" fmla="*/ 2774731 w 3090042"/>
              <a:gd name="connsiteY40" fmla="*/ 737458 h 1255255"/>
              <a:gd name="connsiteX41" fmla="*/ 2806262 w 3090042"/>
              <a:gd name="connsiteY41" fmla="*/ 579803 h 1255255"/>
              <a:gd name="connsiteX42" fmla="*/ 3090042 w 3090042"/>
              <a:gd name="connsiteY42" fmla="*/ 569293 h 1255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090042" h="1255255">
                <a:moveTo>
                  <a:pt x="0" y="747969"/>
                </a:moveTo>
                <a:cubicBezTo>
                  <a:pt x="67441" y="730452"/>
                  <a:pt x="134883" y="712935"/>
                  <a:pt x="178676" y="747969"/>
                </a:cubicBezTo>
                <a:cubicBezTo>
                  <a:pt x="222469" y="783003"/>
                  <a:pt x="232980" y="1001968"/>
                  <a:pt x="262759" y="958175"/>
                </a:cubicBezTo>
                <a:cubicBezTo>
                  <a:pt x="292538" y="914382"/>
                  <a:pt x="325821" y="492217"/>
                  <a:pt x="357352" y="485210"/>
                </a:cubicBezTo>
                <a:cubicBezTo>
                  <a:pt x="388883" y="478203"/>
                  <a:pt x="427421" y="900369"/>
                  <a:pt x="451945" y="916134"/>
                </a:cubicBezTo>
                <a:cubicBezTo>
                  <a:pt x="476469" y="931899"/>
                  <a:pt x="486980" y="606079"/>
                  <a:pt x="504497" y="579803"/>
                </a:cubicBezTo>
                <a:cubicBezTo>
                  <a:pt x="522014" y="553527"/>
                  <a:pt x="532525" y="814534"/>
                  <a:pt x="557049" y="758479"/>
                </a:cubicBezTo>
                <a:cubicBezTo>
                  <a:pt x="581573" y="702424"/>
                  <a:pt x="623615" y="180410"/>
                  <a:pt x="651642" y="243472"/>
                </a:cubicBezTo>
                <a:cubicBezTo>
                  <a:pt x="679670" y="306534"/>
                  <a:pt x="700690" y="1149113"/>
                  <a:pt x="725214" y="1136851"/>
                </a:cubicBezTo>
                <a:cubicBezTo>
                  <a:pt x="749738" y="1124589"/>
                  <a:pt x="772511" y="204934"/>
                  <a:pt x="798787" y="169900"/>
                </a:cubicBezTo>
                <a:cubicBezTo>
                  <a:pt x="825063" y="134866"/>
                  <a:pt x="853090" y="881099"/>
                  <a:pt x="882869" y="926644"/>
                </a:cubicBezTo>
                <a:cubicBezTo>
                  <a:pt x="912648" y="972189"/>
                  <a:pt x="945931" y="450176"/>
                  <a:pt x="977462" y="443169"/>
                </a:cubicBezTo>
                <a:cubicBezTo>
                  <a:pt x="1008993" y="436162"/>
                  <a:pt x="1047532" y="888107"/>
                  <a:pt x="1072056" y="884603"/>
                </a:cubicBezTo>
                <a:cubicBezTo>
                  <a:pt x="1096580" y="881100"/>
                  <a:pt x="1107090" y="439665"/>
                  <a:pt x="1124607" y="422148"/>
                </a:cubicBezTo>
                <a:cubicBezTo>
                  <a:pt x="1142124" y="404631"/>
                  <a:pt x="1157890" y="761983"/>
                  <a:pt x="1177159" y="779500"/>
                </a:cubicBezTo>
                <a:cubicBezTo>
                  <a:pt x="1196428" y="797017"/>
                  <a:pt x="1215697" y="457182"/>
                  <a:pt x="1240221" y="527251"/>
                </a:cubicBezTo>
                <a:cubicBezTo>
                  <a:pt x="1264745" y="597320"/>
                  <a:pt x="1305035" y="1276989"/>
                  <a:pt x="1324304" y="1199913"/>
                </a:cubicBezTo>
                <a:cubicBezTo>
                  <a:pt x="1343573" y="1122837"/>
                  <a:pt x="1340070" y="59541"/>
                  <a:pt x="1355835" y="64796"/>
                </a:cubicBezTo>
                <a:cubicBezTo>
                  <a:pt x="1371600" y="70051"/>
                  <a:pt x="1390870" y="1241954"/>
                  <a:pt x="1418897" y="1231444"/>
                </a:cubicBezTo>
                <a:cubicBezTo>
                  <a:pt x="1446924" y="1220934"/>
                  <a:pt x="1488966" y="1734"/>
                  <a:pt x="1524000" y="1734"/>
                </a:cubicBezTo>
                <a:cubicBezTo>
                  <a:pt x="1559034" y="1734"/>
                  <a:pt x="1604580" y="1178892"/>
                  <a:pt x="1629104" y="1231444"/>
                </a:cubicBezTo>
                <a:cubicBezTo>
                  <a:pt x="1653628" y="1283996"/>
                  <a:pt x="1650124" y="397623"/>
                  <a:pt x="1671145" y="317044"/>
                </a:cubicBezTo>
                <a:cubicBezTo>
                  <a:pt x="1692166" y="236465"/>
                  <a:pt x="1734207" y="800521"/>
                  <a:pt x="1755228" y="747969"/>
                </a:cubicBezTo>
                <a:cubicBezTo>
                  <a:pt x="1776249" y="695417"/>
                  <a:pt x="1783255" y="-40307"/>
                  <a:pt x="1797269" y="1734"/>
                </a:cubicBezTo>
                <a:cubicBezTo>
                  <a:pt x="1811283" y="43775"/>
                  <a:pt x="1818290" y="954672"/>
                  <a:pt x="1839311" y="1000217"/>
                </a:cubicBezTo>
                <a:cubicBezTo>
                  <a:pt x="1860332" y="1045762"/>
                  <a:pt x="1902372" y="334562"/>
                  <a:pt x="1923393" y="275003"/>
                </a:cubicBezTo>
                <a:cubicBezTo>
                  <a:pt x="1944414" y="215444"/>
                  <a:pt x="1956676" y="628851"/>
                  <a:pt x="1965435" y="642865"/>
                </a:cubicBezTo>
                <a:cubicBezTo>
                  <a:pt x="1974194" y="656879"/>
                  <a:pt x="1974193" y="364341"/>
                  <a:pt x="1975945" y="359086"/>
                </a:cubicBezTo>
                <a:cubicBezTo>
                  <a:pt x="1977697" y="353831"/>
                  <a:pt x="1972442" y="595569"/>
                  <a:pt x="1975945" y="611334"/>
                </a:cubicBezTo>
                <a:cubicBezTo>
                  <a:pt x="1979448" y="627099"/>
                  <a:pt x="1961932" y="416893"/>
                  <a:pt x="1996966" y="453679"/>
                </a:cubicBezTo>
                <a:cubicBezTo>
                  <a:pt x="2032001" y="490465"/>
                  <a:pt x="2147614" y="842561"/>
                  <a:pt x="2186152" y="832051"/>
                </a:cubicBezTo>
                <a:cubicBezTo>
                  <a:pt x="2224690" y="821541"/>
                  <a:pt x="2221186" y="392369"/>
                  <a:pt x="2228193" y="390617"/>
                </a:cubicBezTo>
                <a:cubicBezTo>
                  <a:pt x="2235200" y="388865"/>
                  <a:pt x="2215931" y="819789"/>
                  <a:pt x="2228193" y="821541"/>
                </a:cubicBezTo>
                <a:cubicBezTo>
                  <a:pt x="2240455" y="823293"/>
                  <a:pt x="2271987" y="341568"/>
                  <a:pt x="2301766" y="401127"/>
                </a:cubicBezTo>
                <a:cubicBezTo>
                  <a:pt x="2331545" y="460686"/>
                  <a:pt x="2391104" y="1243707"/>
                  <a:pt x="2406869" y="1178893"/>
                </a:cubicBezTo>
                <a:cubicBezTo>
                  <a:pt x="2422635" y="1114079"/>
                  <a:pt x="2377090" y="-18"/>
                  <a:pt x="2396359" y="12244"/>
                </a:cubicBezTo>
                <a:cubicBezTo>
                  <a:pt x="2415628" y="24506"/>
                  <a:pt x="2492704" y="1194658"/>
                  <a:pt x="2522483" y="1252465"/>
                </a:cubicBezTo>
                <a:cubicBezTo>
                  <a:pt x="2552262" y="1310272"/>
                  <a:pt x="2554014" y="451927"/>
                  <a:pt x="2575035" y="359086"/>
                </a:cubicBezTo>
                <a:cubicBezTo>
                  <a:pt x="2596056" y="266245"/>
                  <a:pt x="2624083" y="669141"/>
                  <a:pt x="2648607" y="695417"/>
                </a:cubicBezTo>
                <a:cubicBezTo>
                  <a:pt x="2673131" y="721693"/>
                  <a:pt x="2701159" y="509734"/>
                  <a:pt x="2722180" y="516741"/>
                </a:cubicBezTo>
                <a:cubicBezTo>
                  <a:pt x="2743201" y="523748"/>
                  <a:pt x="2760717" y="726948"/>
                  <a:pt x="2774731" y="737458"/>
                </a:cubicBezTo>
                <a:cubicBezTo>
                  <a:pt x="2788745" y="747968"/>
                  <a:pt x="2753710" y="607830"/>
                  <a:pt x="2806262" y="579803"/>
                </a:cubicBezTo>
                <a:cubicBezTo>
                  <a:pt x="2858814" y="551776"/>
                  <a:pt x="3053256" y="572796"/>
                  <a:pt x="3090042" y="56929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B03024D8-BB66-9F48-876F-639F9F9F3406}"/>
              </a:ext>
            </a:extLst>
          </p:cNvPr>
          <p:cNvSpPr/>
          <p:nvPr/>
        </p:nvSpPr>
        <p:spPr>
          <a:xfrm>
            <a:off x="3273416" y="5015886"/>
            <a:ext cx="4025462" cy="548272"/>
          </a:xfrm>
          <a:custGeom>
            <a:avLst/>
            <a:gdLst>
              <a:gd name="connsiteX0" fmla="*/ 0 w 3090042"/>
              <a:gd name="connsiteY0" fmla="*/ 747969 h 1255255"/>
              <a:gd name="connsiteX1" fmla="*/ 178676 w 3090042"/>
              <a:gd name="connsiteY1" fmla="*/ 747969 h 1255255"/>
              <a:gd name="connsiteX2" fmla="*/ 262759 w 3090042"/>
              <a:gd name="connsiteY2" fmla="*/ 958175 h 1255255"/>
              <a:gd name="connsiteX3" fmla="*/ 357352 w 3090042"/>
              <a:gd name="connsiteY3" fmla="*/ 485210 h 1255255"/>
              <a:gd name="connsiteX4" fmla="*/ 451945 w 3090042"/>
              <a:gd name="connsiteY4" fmla="*/ 916134 h 1255255"/>
              <a:gd name="connsiteX5" fmla="*/ 504497 w 3090042"/>
              <a:gd name="connsiteY5" fmla="*/ 579803 h 1255255"/>
              <a:gd name="connsiteX6" fmla="*/ 557049 w 3090042"/>
              <a:gd name="connsiteY6" fmla="*/ 758479 h 1255255"/>
              <a:gd name="connsiteX7" fmla="*/ 651642 w 3090042"/>
              <a:gd name="connsiteY7" fmla="*/ 243472 h 1255255"/>
              <a:gd name="connsiteX8" fmla="*/ 725214 w 3090042"/>
              <a:gd name="connsiteY8" fmla="*/ 1136851 h 1255255"/>
              <a:gd name="connsiteX9" fmla="*/ 798787 w 3090042"/>
              <a:gd name="connsiteY9" fmla="*/ 169900 h 1255255"/>
              <a:gd name="connsiteX10" fmla="*/ 882869 w 3090042"/>
              <a:gd name="connsiteY10" fmla="*/ 926644 h 1255255"/>
              <a:gd name="connsiteX11" fmla="*/ 977462 w 3090042"/>
              <a:gd name="connsiteY11" fmla="*/ 443169 h 1255255"/>
              <a:gd name="connsiteX12" fmla="*/ 1072056 w 3090042"/>
              <a:gd name="connsiteY12" fmla="*/ 884603 h 1255255"/>
              <a:gd name="connsiteX13" fmla="*/ 1124607 w 3090042"/>
              <a:gd name="connsiteY13" fmla="*/ 422148 h 1255255"/>
              <a:gd name="connsiteX14" fmla="*/ 1177159 w 3090042"/>
              <a:gd name="connsiteY14" fmla="*/ 779500 h 1255255"/>
              <a:gd name="connsiteX15" fmla="*/ 1240221 w 3090042"/>
              <a:gd name="connsiteY15" fmla="*/ 527251 h 1255255"/>
              <a:gd name="connsiteX16" fmla="*/ 1324304 w 3090042"/>
              <a:gd name="connsiteY16" fmla="*/ 1199913 h 1255255"/>
              <a:gd name="connsiteX17" fmla="*/ 1355835 w 3090042"/>
              <a:gd name="connsiteY17" fmla="*/ 64796 h 1255255"/>
              <a:gd name="connsiteX18" fmla="*/ 1418897 w 3090042"/>
              <a:gd name="connsiteY18" fmla="*/ 1231444 h 1255255"/>
              <a:gd name="connsiteX19" fmla="*/ 1524000 w 3090042"/>
              <a:gd name="connsiteY19" fmla="*/ 1734 h 1255255"/>
              <a:gd name="connsiteX20" fmla="*/ 1629104 w 3090042"/>
              <a:gd name="connsiteY20" fmla="*/ 1231444 h 1255255"/>
              <a:gd name="connsiteX21" fmla="*/ 1671145 w 3090042"/>
              <a:gd name="connsiteY21" fmla="*/ 317044 h 1255255"/>
              <a:gd name="connsiteX22" fmla="*/ 1755228 w 3090042"/>
              <a:gd name="connsiteY22" fmla="*/ 747969 h 1255255"/>
              <a:gd name="connsiteX23" fmla="*/ 1797269 w 3090042"/>
              <a:gd name="connsiteY23" fmla="*/ 1734 h 1255255"/>
              <a:gd name="connsiteX24" fmla="*/ 1839311 w 3090042"/>
              <a:gd name="connsiteY24" fmla="*/ 1000217 h 1255255"/>
              <a:gd name="connsiteX25" fmla="*/ 1923393 w 3090042"/>
              <a:gd name="connsiteY25" fmla="*/ 275003 h 1255255"/>
              <a:gd name="connsiteX26" fmla="*/ 1965435 w 3090042"/>
              <a:gd name="connsiteY26" fmla="*/ 642865 h 1255255"/>
              <a:gd name="connsiteX27" fmla="*/ 1975945 w 3090042"/>
              <a:gd name="connsiteY27" fmla="*/ 359086 h 1255255"/>
              <a:gd name="connsiteX28" fmla="*/ 1975945 w 3090042"/>
              <a:gd name="connsiteY28" fmla="*/ 611334 h 1255255"/>
              <a:gd name="connsiteX29" fmla="*/ 1996966 w 3090042"/>
              <a:gd name="connsiteY29" fmla="*/ 453679 h 1255255"/>
              <a:gd name="connsiteX30" fmla="*/ 2186152 w 3090042"/>
              <a:gd name="connsiteY30" fmla="*/ 832051 h 1255255"/>
              <a:gd name="connsiteX31" fmla="*/ 2228193 w 3090042"/>
              <a:gd name="connsiteY31" fmla="*/ 390617 h 1255255"/>
              <a:gd name="connsiteX32" fmla="*/ 2228193 w 3090042"/>
              <a:gd name="connsiteY32" fmla="*/ 821541 h 1255255"/>
              <a:gd name="connsiteX33" fmla="*/ 2301766 w 3090042"/>
              <a:gd name="connsiteY33" fmla="*/ 401127 h 1255255"/>
              <a:gd name="connsiteX34" fmla="*/ 2406869 w 3090042"/>
              <a:gd name="connsiteY34" fmla="*/ 1178893 h 1255255"/>
              <a:gd name="connsiteX35" fmla="*/ 2396359 w 3090042"/>
              <a:gd name="connsiteY35" fmla="*/ 12244 h 1255255"/>
              <a:gd name="connsiteX36" fmla="*/ 2522483 w 3090042"/>
              <a:gd name="connsiteY36" fmla="*/ 1252465 h 1255255"/>
              <a:gd name="connsiteX37" fmla="*/ 2575035 w 3090042"/>
              <a:gd name="connsiteY37" fmla="*/ 359086 h 1255255"/>
              <a:gd name="connsiteX38" fmla="*/ 2648607 w 3090042"/>
              <a:gd name="connsiteY38" fmla="*/ 695417 h 1255255"/>
              <a:gd name="connsiteX39" fmla="*/ 2722180 w 3090042"/>
              <a:gd name="connsiteY39" fmla="*/ 516741 h 1255255"/>
              <a:gd name="connsiteX40" fmla="*/ 2774731 w 3090042"/>
              <a:gd name="connsiteY40" fmla="*/ 737458 h 1255255"/>
              <a:gd name="connsiteX41" fmla="*/ 2806262 w 3090042"/>
              <a:gd name="connsiteY41" fmla="*/ 579803 h 1255255"/>
              <a:gd name="connsiteX42" fmla="*/ 3090042 w 3090042"/>
              <a:gd name="connsiteY42" fmla="*/ 569293 h 1255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090042" h="1255255">
                <a:moveTo>
                  <a:pt x="0" y="747969"/>
                </a:moveTo>
                <a:cubicBezTo>
                  <a:pt x="67441" y="730452"/>
                  <a:pt x="134883" y="712935"/>
                  <a:pt x="178676" y="747969"/>
                </a:cubicBezTo>
                <a:cubicBezTo>
                  <a:pt x="222469" y="783003"/>
                  <a:pt x="232980" y="1001968"/>
                  <a:pt x="262759" y="958175"/>
                </a:cubicBezTo>
                <a:cubicBezTo>
                  <a:pt x="292538" y="914382"/>
                  <a:pt x="325821" y="492217"/>
                  <a:pt x="357352" y="485210"/>
                </a:cubicBezTo>
                <a:cubicBezTo>
                  <a:pt x="388883" y="478203"/>
                  <a:pt x="427421" y="900369"/>
                  <a:pt x="451945" y="916134"/>
                </a:cubicBezTo>
                <a:cubicBezTo>
                  <a:pt x="476469" y="931899"/>
                  <a:pt x="486980" y="606079"/>
                  <a:pt x="504497" y="579803"/>
                </a:cubicBezTo>
                <a:cubicBezTo>
                  <a:pt x="522014" y="553527"/>
                  <a:pt x="532525" y="814534"/>
                  <a:pt x="557049" y="758479"/>
                </a:cubicBezTo>
                <a:cubicBezTo>
                  <a:pt x="581573" y="702424"/>
                  <a:pt x="623615" y="180410"/>
                  <a:pt x="651642" y="243472"/>
                </a:cubicBezTo>
                <a:cubicBezTo>
                  <a:pt x="679670" y="306534"/>
                  <a:pt x="700690" y="1149113"/>
                  <a:pt x="725214" y="1136851"/>
                </a:cubicBezTo>
                <a:cubicBezTo>
                  <a:pt x="749738" y="1124589"/>
                  <a:pt x="772511" y="204934"/>
                  <a:pt x="798787" y="169900"/>
                </a:cubicBezTo>
                <a:cubicBezTo>
                  <a:pt x="825063" y="134866"/>
                  <a:pt x="853090" y="881099"/>
                  <a:pt x="882869" y="926644"/>
                </a:cubicBezTo>
                <a:cubicBezTo>
                  <a:pt x="912648" y="972189"/>
                  <a:pt x="945931" y="450176"/>
                  <a:pt x="977462" y="443169"/>
                </a:cubicBezTo>
                <a:cubicBezTo>
                  <a:pt x="1008993" y="436162"/>
                  <a:pt x="1047532" y="888107"/>
                  <a:pt x="1072056" y="884603"/>
                </a:cubicBezTo>
                <a:cubicBezTo>
                  <a:pt x="1096580" y="881100"/>
                  <a:pt x="1107090" y="439665"/>
                  <a:pt x="1124607" y="422148"/>
                </a:cubicBezTo>
                <a:cubicBezTo>
                  <a:pt x="1142124" y="404631"/>
                  <a:pt x="1157890" y="761983"/>
                  <a:pt x="1177159" y="779500"/>
                </a:cubicBezTo>
                <a:cubicBezTo>
                  <a:pt x="1196428" y="797017"/>
                  <a:pt x="1215697" y="457182"/>
                  <a:pt x="1240221" y="527251"/>
                </a:cubicBezTo>
                <a:cubicBezTo>
                  <a:pt x="1264745" y="597320"/>
                  <a:pt x="1305035" y="1276989"/>
                  <a:pt x="1324304" y="1199913"/>
                </a:cubicBezTo>
                <a:cubicBezTo>
                  <a:pt x="1343573" y="1122837"/>
                  <a:pt x="1340070" y="59541"/>
                  <a:pt x="1355835" y="64796"/>
                </a:cubicBezTo>
                <a:cubicBezTo>
                  <a:pt x="1371600" y="70051"/>
                  <a:pt x="1390870" y="1241954"/>
                  <a:pt x="1418897" y="1231444"/>
                </a:cubicBezTo>
                <a:cubicBezTo>
                  <a:pt x="1446924" y="1220934"/>
                  <a:pt x="1488966" y="1734"/>
                  <a:pt x="1524000" y="1734"/>
                </a:cubicBezTo>
                <a:cubicBezTo>
                  <a:pt x="1559034" y="1734"/>
                  <a:pt x="1604580" y="1178892"/>
                  <a:pt x="1629104" y="1231444"/>
                </a:cubicBezTo>
                <a:cubicBezTo>
                  <a:pt x="1653628" y="1283996"/>
                  <a:pt x="1650124" y="397623"/>
                  <a:pt x="1671145" y="317044"/>
                </a:cubicBezTo>
                <a:cubicBezTo>
                  <a:pt x="1692166" y="236465"/>
                  <a:pt x="1734207" y="800521"/>
                  <a:pt x="1755228" y="747969"/>
                </a:cubicBezTo>
                <a:cubicBezTo>
                  <a:pt x="1776249" y="695417"/>
                  <a:pt x="1783255" y="-40307"/>
                  <a:pt x="1797269" y="1734"/>
                </a:cubicBezTo>
                <a:cubicBezTo>
                  <a:pt x="1811283" y="43775"/>
                  <a:pt x="1818290" y="954672"/>
                  <a:pt x="1839311" y="1000217"/>
                </a:cubicBezTo>
                <a:cubicBezTo>
                  <a:pt x="1860332" y="1045762"/>
                  <a:pt x="1902372" y="334562"/>
                  <a:pt x="1923393" y="275003"/>
                </a:cubicBezTo>
                <a:cubicBezTo>
                  <a:pt x="1944414" y="215444"/>
                  <a:pt x="1956676" y="628851"/>
                  <a:pt x="1965435" y="642865"/>
                </a:cubicBezTo>
                <a:cubicBezTo>
                  <a:pt x="1974194" y="656879"/>
                  <a:pt x="1974193" y="364341"/>
                  <a:pt x="1975945" y="359086"/>
                </a:cubicBezTo>
                <a:cubicBezTo>
                  <a:pt x="1977697" y="353831"/>
                  <a:pt x="1972442" y="595569"/>
                  <a:pt x="1975945" y="611334"/>
                </a:cubicBezTo>
                <a:cubicBezTo>
                  <a:pt x="1979448" y="627099"/>
                  <a:pt x="1961932" y="416893"/>
                  <a:pt x="1996966" y="453679"/>
                </a:cubicBezTo>
                <a:cubicBezTo>
                  <a:pt x="2032001" y="490465"/>
                  <a:pt x="2147614" y="842561"/>
                  <a:pt x="2186152" y="832051"/>
                </a:cubicBezTo>
                <a:cubicBezTo>
                  <a:pt x="2224690" y="821541"/>
                  <a:pt x="2221186" y="392369"/>
                  <a:pt x="2228193" y="390617"/>
                </a:cubicBezTo>
                <a:cubicBezTo>
                  <a:pt x="2235200" y="388865"/>
                  <a:pt x="2215931" y="819789"/>
                  <a:pt x="2228193" y="821541"/>
                </a:cubicBezTo>
                <a:cubicBezTo>
                  <a:pt x="2240455" y="823293"/>
                  <a:pt x="2271987" y="341568"/>
                  <a:pt x="2301766" y="401127"/>
                </a:cubicBezTo>
                <a:cubicBezTo>
                  <a:pt x="2331545" y="460686"/>
                  <a:pt x="2391104" y="1243707"/>
                  <a:pt x="2406869" y="1178893"/>
                </a:cubicBezTo>
                <a:cubicBezTo>
                  <a:pt x="2422635" y="1114079"/>
                  <a:pt x="2377090" y="-18"/>
                  <a:pt x="2396359" y="12244"/>
                </a:cubicBezTo>
                <a:cubicBezTo>
                  <a:pt x="2415628" y="24506"/>
                  <a:pt x="2492704" y="1194658"/>
                  <a:pt x="2522483" y="1252465"/>
                </a:cubicBezTo>
                <a:cubicBezTo>
                  <a:pt x="2552262" y="1310272"/>
                  <a:pt x="2554014" y="451927"/>
                  <a:pt x="2575035" y="359086"/>
                </a:cubicBezTo>
                <a:cubicBezTo>
                  <a:pt x="2596056" y="266245"/>
                  <a:pt x="2624083" y="669141"/>
                  <a:pt x="2648607" y="695417"/>
                </a:cubicBezTo>
                <a:cubicBezTo>
                  <a:pt x="2673131" y="721693"/>
                  <a:pt x="2701159" y="509734"/>
                  <a:pt x="2722180" y="516741"/>
                </a:cubicBezTo>
                <a:cubicBezTo>
                  <a:pt x="2743201" y="523748"/>
                  <a:pt x="2760717" y="726948"/>
                  <a:pt x="2774731" y="737458"/>
                </a:cubicBezTo>
                <a:cubicBezTo>
                  <a:pt x="2788745" y="747968"/>
                  <a:pt x="2753710" y="607830"/>
                  <a:pt x="2806262" y="579803"/>
                </a:cubicBezTo>
                <a:cubicBezTo>
                  <a:pt x="2858814" y="551776"/>
                  <a:pt x="3053256" y="572796"/>
                  <a:pt x="3090042" y="56929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7AD669A-1921-E542-B5C2-93F5A5847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37" y="1548169"/>
            <a:ext cx="2033008" cy="2884934"/>
          </a:xfrm>
          <a:prstGeom prst="rect">
            <a:avLst/>
          </a:prstGeom>
        </p:spPr>
      </p:pic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1989F41E-47C7-3344-A3CA-25D2FC9772CF}"/>
              </a:ext>
            </a:extLst>
          </p:cNvPr>
          <p:cNvCxnSpPr>
            <a:cxnSpLocks/>
          </p:cNvCxnSpPr>
          <p:nvPr/>
        </p:nvCxnSpPr>
        <p:spPr>
          <a:xfrm>
            <a:off x="3518701" y="2101257"/>
            <a:ext cx="0" cy="348886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8AE318-3CAA-1742-B06B-8B28BC2FC374}"/>
              </a:ext>
            </a:extLst>
          </p:cNvPr>
          <p:cNvSpPr/>
          <p:nvPr/>
        </p:nvSpPr>
        <p:spPr>
          <a:xfrm>
            <a:off x="8424115" y="2138393"/>
            <a:ext cx="520860" cy="341459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00A915C-8E3F-3540-B271-24C689B4192A}"/>
                  </a:ext>
                </a:extLst>
              </p:cNvPr>
              <p:cNvSpPr txBox="1"/>
              <p:nvPr/>
            </p:nvSpPr>
            <p:spPr>
              <a:xfrm>
                <a:off x="2752558" y="5904479"/>
                <a:ext cx="1680545" cy="715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ko-KR" altLang="en-US" sz="36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ko-K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ko-KR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3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kumimoji="1" lang="en-US" altLang="ko-KR" sz="3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ko-KR" altLang="en-US" sz="36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00A915C-8E3F-3540-B271-24C689B41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558" y="5904479"/>
                <a:ext cx="1680545" cy="715773"/>
              </a:xfrm>
              <a:prstGeom prst="rect">
                <a:avLst/>
              </a:prstGeom>
              <a:blipFill>
                <a:blip r:embed="rId4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5684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96AD9-755D-4247-B7E2-95F9EC81C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CPA</a:t>
            </a:r>
            <a:endParaRPr kumimoji="1"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779C7AE0-AC91-2749-A287-A06B0F014A9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08590" y="1548169"/>
              <a:ext cx="9371490" cy="409026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5460">
                      <a:extLst>
                        <a:ext uri="{9D8B030D-6E8A-4147-A177-3AD203B41FA5}">
                          <a16:colId xmlns:a16="http://schemas.microsoft.com/office/drawing/2014/main" val="2668371493"/>
                        </a:ext>
                      </a:extLst>
                    </a:gridCol>
                    <a:gridCol w="4183744">
                      <a:extLst>
                        <a:ext uri="{9D8B030D-6E8A-4147-A177-3AD203B41FA5}">
                          <a16:colId xmlns:a16="http://schemas.microsoft.com/office/drawing/2014/main" val="2588359045"/>
                        </a:ext>
                      </a:extLst>
                    </a:gridCol>
                    <a:gridCol w="874457">
                      <a:extLst>
                        <a:ext uri="{9D8B030D-6E8A-4147-A177-3AD203B41FA5}">
                          <a16:colId xmlns:a16="http://schemas.microsoft.com/office/drawing/2014/main" val="1230723341"/>
                        </a:ext>
                      </a:extLst>
                    </a:gridCol>
                    <a:gridCol w="874457">
                      <a:extLst>
                        <a:ext uri="{9D8B030D-6E8A-4147-A177-3AD203B41FA5}">
                          <a16:colId xmlns:a16="http://schemas.microsoft.com/office/drawing/2014/main" val="2996856276"/>
                        </a:ext>
                      </a:extLst>
                    </a:gridCol>
                    <a:gridCol w="874458">
                      <a:extLst>
                        <a:ext uri="{9D8B030D-6E8A-4147-A177-3AD203B41FA5}">
                          <a16:colId xmlns:a16="http://schemas.microsoft.com/office/drawing/2014/main" val="1455752086"/>
                        </a:ext>
                      </a:extLst>
                    </a:gridCol>
                    <a:gridCol w="874457">
                      <a:extLst>
                        <a:ext uri="{9D8B030D-6E8A-4147-A177-3AD203B41FA5}">
                          <a16:colId xmlns:a16="http://schemas.microsoft.com/office/drawing/2014/main" val="778566739"/>
                        </a:ext>
                      </a:extLst>
                    </a:gridCol>
                    <a:gridCol w="874457">
                      <a:extLst>
                        <a:ext uri="{9D8B030D-6E8A-4147-A177-3AD203B41FA5}">
                          <a16:colId xmlns:a16="http://schemas.microsoft.com/office/drawing/2014/main" val="4174802302"/>
                        </a:ext>
                      </a:extLst>
                    </a:gridCol>
                  </a:tblGrid>
                  <a:tr h="50162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Input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trace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0x00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0x01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0xFE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0xFF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53003790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0x3D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6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8057986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0x24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5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02217983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0xAE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8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6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36581788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5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84267106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0x24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5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948891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779C7AE0-AC91-2749-A287-A06B0F014A9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08590" y="1548169"/>
              <a:ext cx="9371490" cy="409026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5460">
                      <a:extLst>
                        <a:ext uri="{9D8B030D-6E8A-4147-A177-3AD203B41FA5}">
                          <a16:colId xmlns:a16="http://schemas.microsoft.com/office/drawing/2014/main" val="2668371493"/>
                        </a:ext>
                      </a:extLst>
                    </a:gridCol>
                    <a:gridCol w="4183744">
                      <a:extLst>
                        <a:ext uri="{9D8B030D-6E8A-4147-A177-3AD203B41FA5}">
                          <a16:colId xmlns:a16="http://schemas.microsoft.com/office/drawing/2014/main" val="2588359045"/>
                        </a:ext>
                      </a:extLst>
                    </a:gridCol>
                    <a:gridCol w="874457">
                      <a:extLst>
                        <a:ext uri="{9D8B030D-6E8A-4147-A177-3AD203B41FA5}">
                          <a16:colId xmlns:a16="http://schemas.microsoft.com/office/drawing/2014/main" val="1230723341"/>
                        </a:ext>
                      </a:extLst>
                    </a:gridCol>
                    <a:gridCol w="874457">
                      <a:extLst>
                        <a:ext uri="{9D8B030D-6E8A-4147-A177-3AD203B41FA5}">
                          <a16:colId xmlns:a16="http://schemas.microsoft.com/office/drawing/2014/main" val="2996856276"/>
                        </a:ext>
                      </a:extLst>
                    </a:gridCol>
                    <a:gridCol w="874458">
                      <a:extLst>
                        <a:ext uri="{9D8B030D-6E8A-4147-A177-3AD203B41FA5}">
                          <a16:colId xmlns:a16="http://schemas.microsoft.com/office/drawing/2014/main" val="1455752086"/>
                        </a:ext>
                      </a:extLst>
                    </a:gridCol>
                    <a:gridCol w="874457">
                      <a:extLst>
                        <a:ext uri="{9D8B030D-6E8A-4147-A177-3AD203B41FA5}">
                          <a16:colId xmlns:a16="http://schemas.microsoft.com/office/drawing/2014/main" val="778566739"/>
                        </a:ext>
                      </a:extLst>
                    </a:gridCol>
                    <a:gridCol w="874457">
                      <a:extLst>
                        <a:ext uri="{9D8B030D-6E8A-4147-A177-3AD203B41FA5}">
                          <a16:colId xmlns:a16="http://schemas.microsoft.com/office/drawing/2014/main" val="4174802302"/>
                        </a:ext>
                      </a:extLst>
                    </a:gridCol>
                  </a:tblGrid>
                  <a:tr h="50162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Input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trace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0x00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0x01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71014" t="-2500" r="-201449" b="-7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0xFE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0xFF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53003790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0x3D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6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8057986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0x24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5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02217983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0xAE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8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6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36581788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376786" r="-1056250" b="-1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394" t="-376786" r="-104848" b="-1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5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84267106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0x24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5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9488919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자유형 10">
            <a:extLst>
              <a:ext uri="{FF2B5EF4-FFF2-40B4-BE49-F238E27FC236}">
                <a16:creationId xmlns:a16="http://schemas.microsoft.com/office/drawing/2014/main" id="{2E76EEBA-15C4-4C47-A3A0-1E48F47A68FF}"/>
              </a:ext>
            </a:extLst>
          </p:cNvPr>
          <p:cNvSpPr/>
          <p:nvPr/>
        </p:nvSpPr>
        <p:spPr>
          <a:xfrm>
            <a:off x="3273416" y="2149568"/>
            <a:ext cx="4025462" cy="548272"/>
          </a:xfrm>
          <a:custGeom>
            <a:avLst/>
            <a:gdLst>
              <a:gd name="connsiteX0" fmla="*/ 0 w 3090042"/>
              <a:gd name="connsiteY0" fmla="*/ 747969 h 1255255"/>
              <a:gd name="connsiteX1" fmla="*/ 178676 w 3090042"/>
              <a:gd name="connsiteY1" fmla="*/ 747969 h 1255255"/>
              <a:gd name="connsiteX2" fmla="*/ 262759 w 3090042"/>
              <a:gd name="connsiteY2" fmla="*/ 958175 h 1255255"/>
              <a:gd name="connsiteX3" fmla="*/ 357352 w 3090042"/>
              <a:gd name="connsiteY3" fmla="*/ 485210 h 1255255"/>
              <a:gd name="connsiteX4" fmla="*/ 451945 w 3090042"/>
              <a:gd name="connsiteY4" fmla="*/ 916134 h 1255255"/>
              <a:gd name="connsiteX5" fmla="*/ 504497 w 3090042"/>
              <a:gd name="connsiteY5" fmla="*/ 579803 h 1255255"/>
              <a:gd name="connsiteX6" fmla="*/ 557049 w 3090042"/>
              <a:gd name="connsiteY6" fmla="*/ 758479 h 1255255"/>
              <a:gd name="connsiteX7" fmla="*/ 651642 w 3090042"/>
              <a:gd name="connsiteY7" fmla="*/ 243472 h 1255255"/>
              <a:gd name="connsiteX8" fmla="*/ 725214 w 3090042"/>
              <a:gd name="connsiteY8" fmla="*/ 1136851 h 1255255"/>
              <a:gd name="connsiteX9" fmla="*/ 798787 w 3090042"/>
              <a:gd name="connsiteY9" fmla="*/ 169900 h 1255255"/>
              <a:gd name="connsiteX10" fmla="*/ 882869 w 3090042"/>
              <a:gd name="connsiteY10" fmla="*/ 926644 h 1255255"/>
              <a:gd name="connsiteX11" fmla="*/ 977462 w 3090042"/>
              <a:gd name="connsiteY11" fmla="*/ 443169 h 1255255"/>
              <a:gd name="connsiteX12" fmla="*/ 1072056 w 3090042"/>
              <a:gd name="connsiteY12" fmla="*/ 884603 h 1255255"/>
              <a:gd name="connsiteX13" fmla="*/ 1124607 w 3090042"/>
              <a:gd name="connsiteY13" fmla="*/ 422148 h 1255255"/>
              <a:gd name="connsiteX14" fmla="*/ 1177159 w 3090042"/>
              <a:gd name="connsiteY14" fmla="*/ 779500 h 1255255"/>
              <a:gd name="connsiteX15" fmla="*/ 1240221 w 3090042"/>
              <a:gd name="connsiteY15" fmla="*/ 527251 h 1255255"/>
              <a:gd name="connsiteX16" fmla="*/ 1324304 w 3090042"/>
              <a:gd name="connsiteY16" fmla="*/ 1199913 h 1255255"/>
              <a:gd name="connsiteX17" fmla="*/ 1355835 w 3090042"/>
              <a:gd name="connsiteY17" fmla="*/ 64796 h 1255255"/>
              <a:gd name="connsiteX18" fmla="*/ 1418897 w 3090042"/>
              <a:gd name="connsiteY18" fmla="*/ 1231444 h 1255255"/>
              <a:gd name="connsiteX19" fmla="*/ 1524000 w 3090042"/>
              <a:gd name="connsiteY19" fmla="*/ 1734 h 1255255"/>
              <a:gd name="connsiteX20" fmla="*/ 1629104 w 3090042"/>
              <a:gd name="connsiteY20" fmla="*/ 1231444 h 1255255"/>
              <a:gd name="connsiteX21" fmla="*/ 1671145 w 3090042"/>
              <a:gd name="connsiteY21" fmla="*/ 317044 h 1255255"/>
              <a:gd name="connsiteX22" fmla="*/ 1755228 w 3090042"/>
              <a:gd name="connsiteY22" fmla="*/ 747969 h 1255255"/>
              <a:gd name="connsiteX23" fmla="*/ 1797269 w 3090042"/>
              <a:gd name="connsiteY23" fmla="*/ 1734 h 1255255"/>
              <a:gd name="connsiteX24" fmla="*/ 1839311 w 3090042"/>
              <a:gd name="connsiteY24" fmla="*/ 1000217 h 1255255"/>
              <a:gd name="connsiteX25" fmla="*/ 1923393 w 3090042"/>
              <a:gd name="connsiteY25" fmla="*/ 275003 h 1255255"/>
              <a:gd name="connsiteX26" fmla="*/ 1965435 w 3090042"/>
              <a:gd name="connsiteY26" fmla="*/ 642865 h 1255255"/>
              <a:gd name="connsiteX27" fmla="*/ 1975945 w 3090042"/>
              <a:gd name="connsiteY27" fmla="*/ 359086 h 1255255"/>
              <a:gd name="connsiteX28" fmla="*/ 1975945 w 3090042"/>
              <a:gd name="connsiteY28" fmla="*/ 611334 h 1255255"/>
              <a:gd name="connsiteX29" fmla="*/ 1996966 w 3090042"/>
              <a:gd name="connsiteY29" fmla="*/ 453679 h 1255255"/>
              <a:gd name="connsiteX30" fmla="*/ 2186152 w 3090042"/>
              <a:gd name="connsiteY30" fmla="*/ 832051 h 1255255"/>
              <a:gd name="connsiteX31" fmla="*/ 2228193 w 3090042"/>
              <a:gd name="connsiteY31" fmla="*/ 390617 h 1255255"/>
              <a:gd name="connsiteX32" fmla="*/ 2228193 w 3090042"/>
              <a:gd name="connsiteY32" fmla="*/ 821541 h 1255255"/>
              <a:gd name="connsiteX33" fmla="*/ 2301766 w 3090042"/>
              <a:gd name="connsiteY33" fmla="*/ 401127 h 1255255"/>
              <a:gd name="connsiteX34" fmla="*/ 2406869 w 3090042"/>
              <a:gd name="connsiteY34" fmla="*/ 1178893 h 1255255"/>
              <a:gd name="connsiteX35" fmla="*/ 2396359 w 3090042"/>
              <a:gd name="connsiteY35" fmla="*/ 12244 h 1255255"/>
              <a:gd name="connsiteX36" fmla="*/ 2522483 w 3090042"/>
              <a:gd name="connsiteY36" fmla="*/ 1252465 h 1255255"/>
              <a:gd name="connsiteX37" fmla="*/ 2575035 w 3090042"/>
              <a:gd name="connsiteY37" fmla="*/ 359086 h 1255255"/>
              <a:gd name="connsiteX38" fmla="*/ 2648607 w 3090042"/>
              <a:gd name="connsiteY38" fmla="*/ 695417 h 1255255"/>
              <a:gd name="connsiteX39" fmla="*/ 2722180 w 3090042"/>
              <a:gd name="connsiteY39" fmla="*/ 516741 h 1255255"/>
              <a:gd name="connsiteX40" fmla="*/ 2774731 w 3090042"/>
              <a:gd name="connsiteY40" fmla="*/ 737458 h 1255255"/>
              <a:gd name="connsiteX41" fmla="*/ 2806262 w 3090042"/>
              <a:gd name="connsiteY41" fmla="*/ 579803 h 1255255"/>
              <a:gd name="connsiteX42" fmla="*/ 3090042 w 3090042"/>
              <a:gd name="connsiteY42" fmla="*/ 569293 h 1255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090042" h="1255255">
                <a:moveTo>
                  <a:pt x="0" y="747969"/>
                </a:moveTo>
                <a:cubicBezTo>
                  <a:pt x="67441" y="730452"/>
                  <a:pt x="134883" y="712935"/>
                  <a:pt x="178676" y="747969"/>
                </a:cubicBezTo>
                <a:cubicBezTo>
                  <a:pt x="222469" y="783003"/>
                  <a:pt x="232980" y="1001968"/>
                  <a:pt x="262759" y="958175"/>
                </a:cubicBezTo>
                <a:cubicBezTo>
                  <a:pt x="292538" y="914382"/>
                  <a:pt x="325821" y="492217"/>
                  <a:pt x="357352" y="485210"/>
                </a:cubicBezTo>
                <a:cubicBezTo>
                  <a:pt x="388883" y="478203"/>
                  <a:pt x="427421" y="900369"/>
                  <a:pt x="451945" y="916134"/>
                </a:cubicBezTo>
                <a:cubicBezTo>
                  <a:pt x="476469" y="931899"/>
                  <a:pt x="486980" y="606079"/>
                  <a:pt x="504497" y="579803"/>
                </a:cubicBezTo>
                <a:cubicBezTo>
                  <a:pt x="522014" y="553527"/>
                  <a:pt x="532525" y="814534"/>
                  <a:pt x="557049" y="758479"/>
                </a:cubicBezTo>
                <a:cubicBezTo>
                  <a:pt x="581573" y="702424"/>
                  <a:pt x="623615" y="180410"/>
                  <a:pt x="651642" y="243472"/>
                </a:cubicBezTo>
                <a:cubicBezTo>
                  <a:pt x="679670" y="306534"/>
                  <a:pt x="700690" y="1149113"/>
                  <a:pt x="725214" y="1136851"/>
                </a:cubicBezTo>
                <a:cubicBezTo>
                  <a:pt x="749738" y="1124589"/>
                  <a:pt x="772511" y="204934"/>
                  <a:pt x="798787" y="169900"/>
                </a:cubicBezTo>
                <a:cubicBezTo>
                  <a:pt x="825063" y="134866"/>
                  <a:pt x="853090" y="881099"/>
                  <a:pt x="882869" y="926644"/>
                </a:cubicBezTo>
                <a:cubicBezTo>
                  <a:pt x="912648" y="972189"/>
                  <a:pt x="945931" y="450176"/>
                  <a:pt x="977462" y="443169"/>
                </a:cubicBezTo>
                <a:cubicBezTo>
                  <a:pt x="1008993" y="436162"/>
                  <a:pt x="1047532" y="888107"/>
                  <a:pt x="1072056" y="884603"/>
                </a:cubicBezTo>
                <a:cubicBezTo>
                  <a:pt x="1096580" y="881100"/>
                  <a:pt x="1107090" y="439665"/>
                  <a:pt x="1124607" y="422148"/>
                </a:cubicBezTo>
                <a:cubicBezTo>
                  <a:pt x="1142124" y="404631"/>
                  <a:pt x="1157890" y="761983"/>
                  <a:pt x="1177159" y="779500"/>
                </a:cubicBezTo>
                <a:cubicBezTo>
                  <a:pt x="1196428" y="797017"/>
                  <a:pt x="1215697" y="457182"/>
                  <a:pt x="1240221" y="527251"/>
                </a:cubicBezTo>
                <a:cubicBezTo>
                  <a:pt x="1264745" y="597320"/>
                  <a:pt x="1305035" y="1276989"/>
                  <a:pt x="1324304" y="1199913"/>
                </a:cubicBezTo>
                <a:cubicBezTo>
                  <a:pt x="1343573" y="1122837"/>
                  <a:pt x="1340070" y="59541"/>
                  <a:pt x="1355835" y="64796"/>
                </a:cubicBezTo>
                <a:cubicBezTo>
                  <a:pt x="1371600" y="70051"/>
                  <a:pt x="1390870" y="1241954"/>
                  <a:pt x="1418897" y="1231444"/>
                </a:cubicBezTo>
                <a:cubicBezTo>
                  <a:pt x="1446924" y="1220934"/>
                  <a:pt x="1488966" y="1734"/>
                  <a:pt x="1524000" y="1734"/>
                </a:cubicBezTo>
                <a:cubicBezTo>
                  <a:pt x="1559034" y="1734"/>
                  <a:pt x="1604580" y="1178892"/>
                  <a:pt x="1629104" y="1231444"/>
                </a:cubicBezTo>
                <a:cubicBezTo>
                  <a:pt x="1653628" y="1283996"/>
                  <a:pt x="1650124" y="397623"/>
                  <a:pt x="1671145" y="317044"/>
                </a:cubicBezTo>
                <a:cubicBezTo>
                  <a:pt x="1692166" y="236465"/>
                  <a:pt x="1734207" y="800521"/>
                  <a:pt x="1755228" y="747969"/>
                </a:cubicBezTo>
                <a:cubicBezTo>
                  <a:pt x="1776249" y="695417"/>
                  <a:pt x="1783255" y="-40307"/>
                  <a:pt x="1797269" y="1734"/>
                </a:cubicBezTo>
                <a:cubicBezTo>
                  <a:pt x="1811283" y="43775"/>
                  <a:pt x="1818290" y="954672"/>
                  <a:pt x="1839311" y="1000217"/>
                </a:cubicBezTo>
                <a:cubicBezTo>
                  <a:pt x="1860332" y="1045762"/>
                  <a:pt x="1902372" y="334562"/>
                  <a:pt x="1923393" y="275003"/>
                </a:cubicBezTo>
                <a:cubicBezTo>
                  <a:pt x="1944414" y="215444"/>
                  <a:pt x="1956676" y="628851"/>
                  <a:pt x="1965435" y="642865"/>
                </a:cubicBezTo>
                <a:cubicBezTo>
                  <a:pt x="1974194" y="656879"/>
                  <a:pt x="1974193" y="364341"/>
                  <a:pt x="1975945" y="359086"/>
                </a:cubicBezTo>
                <a:cubicBezTo>
                  <a:pt x="1977697" y="353831"/>
                  <a:pt x="1972442" y="595569"/>
                  <a:pt x="1975945" y="611334"/>
                </a:cubicBezTo>
                <a:cubicBezTo>
                  <a:pt x="1979448" y="627099"/>
                  <a:pt x="1961932" y="416893"/>
                  <a:pt x="1996966" y="453679"/>
                </a:cubicBezTo>
                <a:cubicBezTo>
                  <a:pt x="2032001" y="490465"/>
                  <a:pt x="2147614" y="842561"/>
                  <a:pt x="2186152" y="832051"/>
                </a:cubicBezTo>
                <a:cubicBezTo>
                  <a:pt x="2224690" y="821541"/>
                  <a:pt x="2221186" y="392369"/>
                  <a:pt x="2228193" y="390617"/>
                </a:cubicBezTo>
                <a:cubicBezTo>
                  <a:pt x="2235200" y="388865"/>
                  <a:pt x="2215931" y="819789"/>
                  <a:pt x="2228193" y="821541"/>
                </a:cubicBezTo>
                <a:cubicBezTo>
                  <a:pt x="2240455" y="823293"/>
                  <a:pt x="2271987" y="341568"/>
                  <a:pt x="2301766" y="401127"/>
                </a:cubicBezTo>
                <a:cubicBezTo>
                  <a:pt x="2331545" y="460686"/>
                  <a:pt x="2391104" y="1243707"/>
                  <a:pt x="2406869" y="1178893"/>
                </a:cubicBezTo>
                <a:cubicBezTo>
                  <a:pt x="2422635" y="1114079"/>
                  <a:pt x="2377090" y="-18"/>
                  <a:pt x="2396359" y="12244"/>
                </a:cubicBezTo>
                <a:cubicBezTo>
                  <a:pt x="2415628" y="24506"/>
                  <a:pt x="2492704" y="1194658"/>
                  <a:pt x="2522483" y="1252465"/>
                </a:cubicBezTo>
                <a:cubicBezTo>
                  <a:pt x="2552262" y="1310272"/>
                  <a:pt x="2554014" y="451927"/>
                  <a:pt x="2575035" y="359086"/>
                </a:cubicBezTo>
                <a:cubicBezTo>
                  <a:pt x="2596056" y="266245"/>
                  <a:pt x="2624083" y="669141"/>
                  <a:pt x="2648607" y="695417"/>
                </a:cubicBezTo>
                <a:cubicBezTo>
                  <a:pt x="2673131" y="721693"/>
                  <a:pt x="2701159" y="509734"/>
                  <a:pt x="2722180" y="516741"/>
                </a:cubicBezTo>
                <a:cubicBezTo>
                  <a:pt x="2743201" y="523748"/>
                  <a:pt x="2760717" y="726948"/>
                  <a:pt x="2774731" y="737458"/>
                </a:cubicBezTo>
                <a:cubicBezTo>
                  <a:pt x="2788745" y="747968"/>
                  <a:pt x="2753710" y="607830"/>
                  <a:pt x="2806262" y="579803"/>
                </a:cubicBezTo>
                <a:cubicBezTo>
                  <a:pt x="2858814" y="551776"/>
                  <a:pt x="3053256" y="572796"/>
                  <a:pt x="3090042" y="56929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자유형 11">
            <a:extLst>
              <a:ext uri="{FF2B5EF4-FFF2-40B4-BE49-F238E27FC236}">
                <a16:creationId xmlns:a16="http://schemas.microsoft.com/office/drawing/2014/main" id="{88AA4BAE-8B44-BB44-9AE7-D22A0ADB9E93}"/>
              </a:ext>
            </a:extLst>
          </p:cNvPr>
          <p:cNvSpPr/>
          <p:nvPr/>
        </p:nvSpPr>
        <p:spPr>
          <a:xfrm>
            <a:off x="3273416" y="2826326"/>
            <a:ext cx="4025462" cy="548272"/>
          </a:xfrm>
          <a:custGeom>
            <a:avLst/>
            <a:gdLst>
              <a:gd name="connsiteX0" fmla="*/ 0 w 3090042"/>
              <a:gd name="connsiteY0" fmla="*/ 747969 h 1255255"/>
              <a:gd name="connsiteX1" fmla="*/ 178676 w 3090042"/>
              <a:gd name="connsiteY1" fmla="*/ 747969 h 1255255"/>
              <a:gd name="connsiteX2" fmla="*/ 262759 w 3090042"/>
              <a:gd name="connsiteY2" fmla="*/ 958175 h 1255255"/>
              <a:gd name="connsiteX3" fmla="*/ 357352 w 3090042"/>
              <a:gd name="connsiteY3" fmla="*/ 485210 h 1255255"/>
              <a:gd name="connsiteX4" fmla="*/ 451945 w 3090042"/>
              <a:gd name="connsiteY4" fmla="*/ 916134 h 1255255"/>
              <a:gd name="connsiteX5" fmla="*/ 504497 w 3090042"/>
              <a:gd name="connsiteY5" fmla="*/ 579803 h 1255255"/>
              <a:gd name="connsiteX6" fmla="*/ 557049 w 3090042"/>
              <a:gd name="connsiteY6" fmla="*/ 758479 h 1255255"/>
              <a:gd name="connsiteX7" fmla="*/ 651642 w 3090042"/>
              <a:gd name="connsiteY7" fmla="*/ 243472 h 1255255"/>
              <a:gd name="connsiteX8" fmla="*/ 725214 w 3090042"/>
              <a:gd name="connsiteY8" fmla="*/ 1136851 h 1255255"/>
              <a:gd name="connsiteX9" fmla="*/ 798787 w 3090042"/>
              <a:gd name="connsiteY9" fmla="*/ 169900 h 1255255"/>
              <a:gd name="connsiteX10" fmla="*/ 882869 w 3090042"/>
              <a:gd name="connsiteY10" fmla="*/ 926644 h 1255255"/>
              <a:gd name="connsiteX11" fmla="*/ 977462 w 3090042"/>
              <a:gd name="connsiteY11" fmla="*/ 443169 h 1255255"/>
              <a:gd name="connsiteX12" fmla="*/ 1072056 w 3090042"/>
              <a:gd name="connsiteY12" fmla="*/ 884603 h 1255255"/>
              <a:gd name="connsiteX13" fmla="*/ 1124607 w 3090042"/>
              <a:gd name="connsiteY13" fmla="*/ 422148 h 1255255"/>
              <a:gd name="connsiteX14" fmla="*/ 1177159 w 3090042"/>
              <a:gd name="connsiteY14" fmla="*/ 779500 h 1255255"/>
              <a:gd name="connsiteX15" fmla="*/ 1240221 w 3090042"/>
              <a:gd name="connsiteY15" fmla="*/ 527251 h 1255255"/>
              <a:gd name="connsiteX16" fmla="*/ 1324304 w 3090042"/>
              <a:gd name="connsiteY16" fmla="*/ 1199913 h 1255255"/>
              <a:gd name="connsiteX17" fmla="*/ 1355835 w 3090042"/>
              <a:gd name="connsiteY17" fmla="*/ 64796 h 1255255"/>
              <a:gd name="connsiteX18" fmla="*/ 1418897 w 3090042"/>
              <a:gd name="connsiteY18" fmla="*/ 1231444 h 1255255"/>
              <a:gd name="connsiteX19" fmla="*/ 1524000 w 3090042"/>
              <a:gd name="connsiteY19" fmla="*/ 1734 h 1255255"/>
              <a:gd name="connsiteX20" fmla="*/ 1629104 w 3090042"/>
              <a:gd name="connsiteY20" fmla="*/ 1231444 h 1255255"/>
              <a:gd name="connsiteX21" fmla="*/ 1671145 w 3090042"/>
              <a:gd name="connsiteY21" fmla="*/ 317044 h 1255255"/>
              <a:gd name="connsiteX22" fmla="*/ 1755228 w 3090042"/>
              <a:gd name="connsiteY22" fmla="*/ 747969 h 1255255"/>
              <a:gd name="connsiteX23" fmla="*/ 1797269 w 3090042"/>
              <a:gd name="connsiteY23" fmla="*/ 1734 h 1255255"/>
              <a:gd name="connsiteX24" fmla="*/ 1839311 w 3090042"/>
              <a:gd name="connsiteY24" fmla="*/ 1000217 h 1255255"/>
              <a:gd name="connsiteX25" fmla="*/ 1923393 w 3090042"/>
              <a:gd name="connsiteY25" fmla="*/ 275003 h 1255255"/>
              <a:gd name="connsiteX26" fmla="*/ 1965435 w 3090042"/>
              <a:gd name="connsiteY26" fmla="*/ 642865 h 1255255"/>
              <a:gd name="connsiteX27" fmla="*/ 1975945 w 3090042"/>
              <a:gd name="connsiteY27" fmla="*/ 359086 h 1255255"/>
              <a:gd name="connsiteX28" fmla="*/ 1975945 w 3090042"/>
              <a:gd name="connsiteY28" fmla="*/ 611334 h 1255255"/>
              <a:gd name="connsiteX29" fmla="*/ 1996966 w 3090042"/>
              <a:gd name="connsiteY29" fmla="*/ 453679 h 1255255"/>
              <a:gd name="connsiteX30" fmla="*/ 2186152 w 3090042"/>
              <a:gd name="connsiteY30" fmla="*/ 832051 h 1255255"/>
              <a:gd name="connsiteX31" fmla="*/ 2228193 w 3090042"/>
              <a:gd name="connsiteY31" fmla="*/ 390617 h 1255255"/>
              <a:gd name="connsiteX32" fmla="*/ 2228193 w 3090042"/>
              <a:gd name="connsiteY32" fmla="*/ 821541 h 1255255"/>
              <a:gd name="connsiteX33" fmla="*/ 2301766 w 3090042"/>
              <a:gd name="connsiteY33" fmla="*/ 401127 h 1255255"/>
              <a:gd name="connsiteX34" fmla="*/ 2406869 w 3090042"/>
              <a:gd name="connsiteY34" fmla="*/ 1178893 h 1255255"/>
              <a:gd name="connsiteX35" fmla="*/ 2396359 w 3090042"/>
              <a:gd name="connsiteY35" fmla="*/ 12244 h 1255255"/>
              <a:gd name="connsiteX36" fmla="*/ 2522483 w 3090042"/>
              <a:gd name="connsiteY36" fmla="*/ 1252465 h 1255255"/>
              <a:gd name="connsiteX37" fmla="*/ 2575035 w 3090042"/>
              <a:gd name="connsiteY37" fmla="*/ 359086 h 1255255"/>
              <a:gd name="connsiteX38" fmla="*/ 2648607 w 3090042"/>
              <a:gd name="connsiteY38" fmla="*/ 695417 h 1255255"/>
              <a:gd name="connsiteX39" fmla="*/ 2722180 w 3090042"/>
              <a:gd name="connsiteY39" fmla="*/ 516741 h 1255255"/>
              <a:gd name="connsiteX40" fmla="*/ 2774731 w 3090042"/>
              <a:gd name="connsiteY40" fmla="*/ 737458 h 1255255"/>
              <a:gd name="connsiteX41" fmla="*/ 2806262 w 3090042"/>
              <a:gd name="connsiteY41" fmla="*/ 579803 h 1255255"/>
              <a:gd name="connsiteX42" fmla="*/ 3090042 w 3090042"/>
              <a:gd name="connsiteY42" fmla="*/ 569293 h 1255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090042" h="1255255">
                <a:moveTo>
                  <a:pt x="0" y="747969"/>
                </a:moveTo>
                <a:cubicBezTo>
                  <a:pt x="67441" y="730452"/>
                  <a:pt x="134883" y="712935"/>
                  <a:pt x="178676" y="747969"/>
                </a:cubicBezTo>
                <a:cubicBezTo>
                  <a:pt x="222469" y="783003"/>
                  <a:pt x="232980" y="1001968"/>
                  <a:pt x="262759" y="958175"/>
                </a:cubicBezTo>
                <a:cubicBezTo>
                  <a:pt x="292538" y="914382"/>
                  <a:pt x="325821" y="492217"/>
                  <a:pt x="357352" y="485210"/>
                </a:cubicBezTo>
                <a:cubicBezTo>
                  <a:pt x="388883" y="478203"/>
                  <a:pt x="427421" y="900369"/>
                  <a:pt x="451945" y="916134"/>
                </a:cubicBezTo>
                <a:cubicBezTo>
                  <a:pt x="476469" y="931899"/>
                  <a:pt x="486980" y="606079"/>
                  <a:pt x="504497" y="579803"/>
                </a:cubicBezTo>
                <a:cubicBezTo>
                  <a:pt x="522014" y="553527"/>
                  <a:pt x="532525" y="814534"/>
                  <a:pt x="557049" y="758479"/>
                </a:cubicBezTo>
                <a:cubicBezTo>
                  <a:pt x="581573" y="702424"/>
                  <a:pt x="623615" y="180410"/>
                  <a:pt x="651642" y="243472"/>
                </a:cubicBezTo>
                <a:cubicBezTo>
                  <a:pt x="679670" y="306534"/>
                  <a:pt x="700690" y="1149113"/>
                  <a:pt x="725214" y="1136851"/>
                </a:cubicBezTo>
                <a:cubicBezTo>
                  <a:pt x="749738" y="1124589"/>
                  <a:pt x="772511" y="204934"/>
                  <a:pt x="798787" y="169900"/>
                </a:cubicBezTo>
                <a:cubicBezTo>
                  <a:pt x="825063" y="134866"/>
                  <a:pt x="853090" y="881099"/>
                  <a:pt x="882869" y="926644"/>
                </a:cubicBezTo>
                <a:cubicBezTo>
                  <a:pt x="912648" y="972189"/>
                  <a:pt x="945931" y="450176"/>
                  <a:pt x="977462" y="443169"/>
                </a:cubicBezTo>
                <a:cubicBezTo>
                  <a:pt x="1008993" y="436162"/>
                  <a:pt x="1047532" y="888107"/>
                  <a:pt x="1072056" y="884603"/>
                </a:cubicBezTo>
                <a:cubicBezTo>
                  <a:pt x="1096580" y="881100"/>
                  <a:pt x="1107090" y="439665"/>
                  <a:pt x="1124607" y="422148"/>
                </a:cubicBezTo>
                <a:cubicBezTo>
                  <a:pt x="1142124" y="404631"/>
                  <a:pt x="1157890" y="761983"/>
                  <a:pt x="1177159" y="779500"/>
                </a:cubicBezTo>
                <a:cubicBezTo>
                  <a:pt x="1196428" y="797017"/>
                  <a:pt x="1215697" y="457182"/>
                  <a:pt x="1240221" y="527251"/>
                </a:cubicBezTo>
                <a:cubicBezTo>
                  <a:pt x="1264745" y="597320"/>
                  <a:pt x="1305035" y="1276989"/>
                  <a:pt x="1324304" y="1199913"/>
                </a:cubicBezTo>
                <a:cubicBezTo>
                  <a:pt x="1343573" y="1122837"/>
                  <a:pt x="1340070" y="59541"/>
                  <a:pt x="1355835" y="64796"/>
                </a:cubicBezTo>
                <a:cubicBezTo>
                  <a:pt x="1371600" y="70051"/>
                  <a:pt x="1390870" y="1241954"/>
                  <a:pt x="1418897" y="1231444"/>
                </a:cubicBezTo>
                <a:cubicBezTo>
                  <a:pt x="1446924" y="1220934"/>
                  <a:pt x="1488966" y="1734"/>
                  <a:pt x="1524000" y="1734"/>
                </a:cubicBezTo>
                <a:cubicBezTo>
                  <a:pt x="1559034" y="1734"/>
                  <a:pt x="1604580" y="1178892"/>
                  <a:pt x="1629104" y="1231444"/>
                </a:cubicBezTo>
                <a:cubicBezTo>
                  <a:pt x="1653628" y="1283996"/>
                  <a:pt x="1650124" y="397623"/>
                  <a:pt x="1671145" y="317044"/>
                </a:cubicBezTo>
                <a:cubicBezTo>
                  <a:pt x="1692166" y="236465"/>
                  <a:pt x="1734207" y="800521"/>
                  <a:pt x="1755228" y="747969"/>
                </a:cubicBezTo>
                <a:cubicBezTo>
                  <a:pt x="1776249" y="695417"/>
                  <a:pt x="1783255" y="-40307"/>
                  <a:pt x="1797269" y="1734"/>
                </a:cubicBezTo>
                <a:cubicBezTo>
                  <a:pt x="1811283" y="43775"/>
                  <a:pt x="1818290" y="954672"/>
                  <a:pt x="1839311" y="1000217"/>
                </a:cubicBezTo>
                <a:cubicBezTo>
                  <a:pt x="1860332" y="1045762"/>
                  <a:pt x="1902372" y="334562"/>
                  <a:pt x="1923393" y="275003"/>
                </a:cubicBezTo>
                <a:cubicBezTo>
                  <a:pt x="1944414" y="215444"/>
                  <a:pt x="1956676" y="628851"/>
                  <a:pt x="1965435" y="642865"/>
                </a:cubicBezTo>
                <a:cubicBezTo>
                  <a:pt x="1974194" y="656879"/>
                  <a:pt x="1974193" y="364341"/>
                  <a:pt x="1975945" y="359086"/>
                </a:cubicBezTo>
                <a:cubicBezTo>
                  <a:pt x="1977697" y="353831"/>
                  <a:pt x="1972442" y="595569"/>
                  <a:pt x="1975945" y="611334"/>
                </a:cubicBezTo>
                <a:cubicBezTo>
                  <a:pt x="1979448" y="627099"/>
                  <a:pt x="1961932" y="416893"/>
                  <a:pt x="1996966" y="453679"/>
                </a:cubicBezTo>
                <a:cubicBezTo>
                  <a:pt x="2032001" y="490465"/>
                  <a:pt x="2147614" y="842561"/>
                  <a:pt x="2186152" y="832051"/>
                </a:cubicBezTo>
                <a:cubicBezTo>
                  <a:pt x="2224690" y="821541"/>
                  <a:pt x="2221186" y="392369"/>
                  <a:pt x="2228193" y="390617"/>
                </a:cubicBezTo>
                <a:cubicBezTo>
                  <a:pt x="2235200" y="388865"/>
                  <a:pt x="2215931" y="819789"/>
                  <a:pt x="2228193" y="821541"/>
                </a:cubicBezTo>
                <a:cubicBezTo>
                  <a:pt x="2240455" y="823293"/>
                  <a:pt x="2271987" y="341568"/>
                  <a:pt x="2301766" y="401127"/>
                </a:cubicBezTo>
                <a:cubicBezTo>
                  <a:pt x="2331545" y="460686"/>
                  <a:pt x="2391104" y="1243707"/>
                  <a:pt x="2406869" y="1178893"/>
                </a:cubicBezTo>
                <a:cubicBezTo>
                  <a:pt x="2422635" y="1114079"/>
                  <a:pt x="2377090" y="-18"/>
                  <a:pt x="2396359" y="12244"/>
                </a:cubicBezTo>
                <a:cubicBezTo>
                  <a:pt x="2415628" y="24506"/>
                  <a:pt x="2492704" y="1194658"/>
                  <a:pt x="2522483" y="1252465"/>
                </a:cubicBezTo>
                <a:cubicBezTo>
                  <a:pt x="2552262" y="1310272"/>
                  <a:pt x="2554014" y="451927"/>
                  <a:pt x="2575035" y="359086"/>
                </a:cubicBezTo>
                <a:cubicBezTo>
                  <a:pt x="2596056" y="266245"/>
                  <a:pt x="2624083" y="669141"/>
                  <a:pt x="2648607" y="695417"/>
                </a:cubicBezTo>
                <a:cubicBezTo>
                  <a:pt x="2673131" y="721693"/>
                  <a:pt x="2701159" y="509734"/>
                  <a:pt x="2722180" y="516741"/>
                </a:cubicBezTo>
                <a:cubicBezTo>
                  <a:pt x="2743201" y="523748"/>
                  <a:pt x="2760717" y="726948"/>
                  <a:pt x="2774731" y="737458"/>
                </a:cubicBezTo>
                <a:cubicBezTo>
                  <a:pt x="2788745" y="747968"/>
                  <a:pt x="2753710" y="607830"/>
                  <a:pt x="2806262" y="579803"/>
                </a:cubicBezTo>
                <a:cubicBezTo>
                  <a:pt x="2858814" y="551776"/>
                  <a:pt x="3053256" y="572796"/>
                  <a:pt x="3090042" y="56929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자유형 12">
            <a:extLst>
              <a:ext uri="{FF2B5EF4-FFF2-40B4-BE49-F238E27FC236}">
                <a16:creationId xmlns:a16="http://schemas.microsoft.com/office/drawing/2014/main" id="{3962D823-A04A-104A-BC5C-8A080550ACDD}"/>
              </a:ext>
            </a:extLst>
          </p:cNvPr>
          <p:cNvSpPr/>
          <p:nvPr/>
        </p:nvSpPr>
        <p:spPr>
          <a:xfrm>
            <a:off x="3273416" y="3531303"/>
            <a:ext cx="4025462" cy="548272"/>
          </a:xfrm>
          <a:custGeom>
            <a:avLst/>
            <a:gdLst>
              <a:gd name="connsiteX0" fmla="*/ 0 w 3090042"/>
              <a:gd name="connsiteY0" fmla="*/ 747969 h 1255255"/>
              <a:gd name="connsiteX1" fmla="*/ 178676 w 3090042"/>
              <a:gd name="connsiteY1" fmla="*/ 747969 h 1255255"/>
              <a:gd name="connsiteX2" fmla="*/ 262759 w 3090042"/>
              <a:gd name="connsiteY2" fmla="*/ 958175 h 1255255"/>
              <a:gd name="connsiteX3" fmla="*/ 357352 w 3090042"/>
              <a:gd name="connsiteY3" fmla="*/ 485210 h 1255255"/>
              <a:gd name="connsiteX4" fmla="*/ 451945 w 3090042"/>
              <a:gd name="connsiteY4" fmla="*/ 916134 h 1255255"/>
              <a:gd name="connsiteX5" fmla="*/ 504497 w 3090042"/>
              <a:gd name="connsiteY5" fmla="*/ 579803 h 1255255"/>
              <a:gd name="connsiteX6" fmla="*/ 557049 w 3090042"/>
              <a:gd name="connsiteY6" fmla="*/ 758479 h 1255255"/>
              <a:gd name="connsiteX7" fmla="*/ 651642 w 3090042"/>
              <a:gd name="connsiteY7" fmla="*/ 243472 h 1255255"/>
              <a:gd name="connsiteX8" fmla="*/ 725214 w 3090042"/>
              <a:gd name="connsiteY8" fmla="*/ 1136851 h 1255255"/>
              <a:gd name="connsiteX9" fmla="*/ 798787 w 3090042"/>
              <a:gd name="connsiteY9" fmla="*/ 169900 h 1255255"/>
              <a:gd name="connsiteX10" fmla="*/ 882869 w 3090042"/>
              <a:gd name="connsiteY10" fmla="*/ 926644 h 1255255"/>
              <a:gd name="connsiteX11" fmla="*/ 977462 w 3090042"/>
              <a:gd name="connsiteY11" fmla="*/ 443169 h 1255255"/>
              <a:gd name="connsiteX12" fmla="*/ 1072056 w 3090042"/>
              <a:gd name="connsiteY12" fmla="*/ 884603 h 1255255"/>
              <a:gd name="connsiteX13" fmla="*/ 1124607 w 3090042"/>
              <a:gd name="connsiteY13" fmla="*/ 422148 h 1255255"/>
              <a:gd name="connsiteX14" fmla="*/ 1177159 w 3090042"/>
              <a:gd name="connsiteY14" fmla="*/ 779500 h 1255255"/>
              <a:gd name="connsiteX15" fmla="*/ 1240221 w 3090042"/>
              <a:gd name="connsiteY15" fmla="*/ 527251 h 1255255"/>
              <a:gd name="connsiteX16" fmla="*/ 1324304 w 3090042"/>
              <a:gd name="connsiteY16" fmla="*/ 1199913 h 1255255"/>
              <a:gd name="connsiteX17" fmla="*/ 1355835 w 3090042"/>
              <a:gd name="connsiteY17" fmla="*/ 64796 h 1255255"/>
              <a:gd name="connsiteX18" fmla="*/ 1418897 w 3090042"/>
              <a:gd name="connsiteY18" fmla="*/ 1231444 h 1255255"/>
              <a:gd name="connsiteX19" fmla="*/ 1524000 w 3090042"/>
              <a:gd name="connsiteY19" fmla="*/ 1734 h 1255255"/>
              <a:gd name="connsiteX20" fmla="*/ 1629104 w 3090042"/>
              <a:gd name="connsiteY20" fmla="*/ 1231444 h 1255255"/>
              <a:gd name="connsiteX21" fmla="*/ 1671145 w 3090042"/>
              <a:gd name="connsiteY21" fmla="*/ 317044 h 1255255"/>
              <a:gd name="connsiteX22" fmla="*/ 1755228 w 3090042"/>
              <a:gd name="connsiteY22" fmla="*/ 747969 h 1255255"/>
              <a:gd name="connsiteX23" fmla="*/ 1797269 w 3090042"/>
              <a:gd name="connsiteY23" fmla="*/ 1734 h 1255255"/>
              <a:gd name="connsiteX24" fmla="*/ 1839311 w 3090042"/>
              <a:gd name="connsiteY24" fmla="*/ 1000217 h 1255255"/>
              <a:gd name="connsiteX25" fmla="*/ 1923393 w 3090042"/>
              <a:gd name="connsiteY25" fmla="*/ 275003 h 1255255"/>
              <a:gd name="connsiteX26" fmla="*/ 1965435 w 3090042"/>
              <a:gd name="connsiteY26" fmla="*/ 642865 h 1255255"/>
              <a:gd name="connsiteX27" fmla="*/ 1975945 w 3090042"/>
              <a:gd name="connsiteY27" fmla="*/ 359086 h 1255255"/>
              <a:gd name="connsiteX28" fmla="*/ 1975945 w 3090042"/>
              <a:gd name="connsiteY28" fmla="*/ 611334 h 1255255"/>
              <a:gd name="connsiteX29" fmla="*/ 1996966 w 3090042"/>
              <a:gd name="connsiteY29" fmla="*/ 453679 h 1255255"/>
              <a:gd name="connsiteX30" fmla="*/ 2186152 w 3090042"/>
              <a:gd name="connsiteY30" fmla="*/ 832051 h 1255255"/>
              <a:gd name="connsiteX31" fmla="*/ 2228193 w 3090042"/>
              <a:gd name="connsiteY31" fmla="*/ 390617 h 1255255"/>
              <a:gd name="connsiteX32" fmla="*/ 2228193 w 3090042"/>
              <a:gd name="connsiteY32" fmla="*/ 821541 h 1255255"/>
              <a:gd name="connsiteX33" fmla="*/ 2301766 w 3090042"/>
              <a:gd name="connsiteY33" fmla="*/ 401127 h 1255255"/>
              <a:gd name="connsiteX34" fmla="*/ 2406869 w 3090042"/>
              <a:gd name="connsiteY34" fmla="*/ 1178893 h 1255255"/>
              <a:gd name="connsiteX35" fmla="*/ 2396359 w 3090042"/>
              <a:gd name="connsiteY35" fmla="*/ 12244 h 1255255"/>
              <a:gd name="connsiteX36" fmla="*/ 2522483 w 3090042"/>
              <a:gd name="connsiteY36" fmla="*/ 1252465 h 1255255"/>
              <a:gd name="connsiteX37" fmla="*/ 2575035 w 3090042"/>
              <a:gd name="connsiteY37" fmla="*/ 359086 h 1255255"/>
              <a:gd name="connsiteX38" fmla="*/ 2648607 w 3090042"/>
              <a:gd name="connsiteY38" fmla="*/ 695417 h 1255255"/>
              <a:gd name="connsiteX39" fmla="*/ 2722180 w 3090042"/>
              <a:gd name="connsiteY39" fmla="*/ 516741 h 1255255"/>
              <a:gd name="connsiteX40" fmla="*/ 2774731 w 3090042"/>
              <a:gd name="connsiteY40" fmla="*/ 737458 h 1255255"/>
              <a:gd name="connsiteX41" fmla="*/ 2806262 w 3090042"/>
              <a:gd name="connsiteY41" fmla="*/ 579803 h 1255255"/>
              <a:gd name="connsiteX42" fmla="*/ 3090042 w 3090042"/>
              <a:gd name="connsiteY42" fmla="*/ 569293 h 1255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090042" h="1255255">
                <a:moveTo>
                  <a:pt x="0" y="747969"/>
                </a:moveTo>
                <a:cubicBezTo>
                  <a:pt x="67441" y="730452"/>
                  <a:pt x="134883" y="712935"/>
                  <a:pt x="178676" y="747969"/>
                </a:cubicBezTo>
                <a:cubicBezTo>
                  <a:pt x="222469" y="783003"/>
                  <a:pt x="232980" y="1001968"/>
                  <a:pt x="262759" y="958175"/>
                </a:cubicBezTo>
                <a:cubicBezTo>
                  <a:pt x="292538" y="914382"/>
                  <a:pt x="325821" y="492217"/>
                  <a:pt x="357352" y="485210"/>
                </a:cubicBezTo>
                <a:cubicBezTo>
                  <a:pt x="388883" y="478203"/>
                  <a:pt x="427421" y="900369"/>
                  <a:pt x="451945" y="916134"/>
                </a:cubicBezTo>
                <a:cubicBezTo>
                  <a:pt x="476469" y="931899"/>
                  <a:pt x="486980" y="606079"/>
                  <a:pt x="504497" y="579803"/>
                </a:cubicBezTo>
                <a:cubicBezTo>
                  <a:pt x="522014" y="553527"/>
                  <a:pt x="532525" y="814534"/>
                  <a:pt x="557049" y="758479"/>
                </a:cubicBezTo>
                <a:cubicBezTo>
                  <a:pt x="581573" y="702424"/>
                  <a:pt x="623615" y="180410"/>
                  <a:pt x="651642" y="243472"/>
                </a:cubicBezTo>
                <a:cubicBezTo>
                  <a:pt x="679670" y="306534"/>
                  <a:pt x="700690" y="1149113"/>
                  <a:pt x="725214" y="1136851"/>
                </a:cubicBezTo>
                <a:cubicBezTo>
                  <a:pt x="749738" y="1124589"/>
                  <a:pt x="772511" y="204934"/>
                  <a:pt x="798787" y="169900"/>
                </a:cubicBezTo>
                <a:cubicBezTo>
                  <a:pt x="825063" y="134866"/>
                  <a:pt x="853090" y="881099"/>
                  <a:pt x="882869" y="926644"/>
                </a:cubicBezTo>
                <a:cubicBezTo>
                  <a:pt x="912648" y="972189"/>
                  <a:pt x="945931" y="450176"/>
                  <a:pt x="977462" y="443169"/>
                </a:cubicBezTo>
                <a:cubicBezTo>
                  <a:pt x="1008993" y="436162"/>
                  <a:pt x="1047532" y="888107"/>
                  <a:pt x="1072056" y="884603"/>
                </a:cubicBezTo>
                <a:cubicBezTo>
                  <a:pt x="1096580" y="881100"/>
                  <a:pt x="1107090" y="439665"/>
                  <a:pt x="1124607" y="422148"/>
                </a:cubicBezTo>
                <a:cubicBezTo>
                  <a:pt x="1142124" y="404631"/>
                  <a:pt x="1157890" y="761983"/>
                  <a:pt x="1177159" y="779500"/>
                </a:cubicBezTo>
                <a:cubicBezTo>
                  <a:pt x="1196428" y="797017"/>
                  <a:pt x="1215697" y="457182"/>
                  <a:pt x="1240221" y="527251"/>
                </a:cubicBezTo>
                <a:cubicBezTo>
                  <a:pt x="1264745" y="597320"/>
                  <a:pt x="1305035" y="1276989"/>
                  <a:pt x="1324304" y="1199913"/>
                </a:cubicBezTo>
                <a:cubicBezTo>
                  <a:pt x="1343573" y="1122837"/>
                  <a:pt x="1340070" y="59541"/>
                  <a:pt x="1355835" y="64796"/>
                </a:cubicBezTo>
                <a:cubicBezTo>
                  <a:pt x="1371600" y="70051"/>
                  <a:pt x="1390870" y="1241954"/>
                  <a:pt x="1418897" y="1231444"/>
                </a:cubicBezTo>
                <a:cubicBezTo>
                  <a:pt x="1446924" y="1220934"/>
                  <a:pt x="1488966" y="1734"/>
                  <a:pt x="1524000" y="1734"/>
                </a:cubicBezTo>
                <a:cubicBezTo>
                  <a:pt x="1559034" y="1734"/>
                  <a:pt x="1604580" y="1178892"/>
                  <a:pt x="1629104" y="1231444"/>
                </a:cubicBezTo>
                <a:cubicBezTo>
                  <a:pt x="1653628" y="1283996"/>
                  <a:pt x="1650124" y="397623"/>
                  <a:pt x="1671145" y="317044"/>
                </a:cubicBezTo>
                <a:cubicBezTo>
                  <a:pt x="1692166" y="236465"/>
                  <a:pt x="1734207" y="800521"/>
                  <a:pt x="1755228" y="747969"/>
                </a:cubicBezTo>
                <a:cubicBezTo>
                  <a:pt x="1776249" y="695417"/>
                  <a:pt x="1783255" y="-40307"/>
                  <a:pt x="1797269" y="1734"/>
                </a:cubicBezTo>
                <a:cubicBezTo>
                  <a:pt x="1811283" y="43775"/>
                  <a:pt x="1818290" y="954672"/>
                  <a:pt x="1839311" y="1000217"/>
                </a:cubicBezTo>
                <a:cubicBezTo>
                  <a:pt x="1860332" y="1045762"/>
                  <a:pt x="1902372" y="334562"/>
                  <a:pt x="1923393" y="275003"/>
                </a:cubicBezTo>
                <a:cubicBezTo>
                  <a:pt x="1944414" y="215444"/>
                  <a:pt x="1956676" y="628851"/>
                  <a:pt x="1965435" y="642865"/>
                </a:cubicBezTo>
                <a:cubicBezTo>
                  <a:pt x="1974194" y="656879"/>
                  <a:pt x="1974193" y="364341"/>
                  <a:pt x="1975945" y="359086"/>
                </a:cubicBezTo>
                <a:cubicBezTo>
                  <a:pt x="1977697" y="353831"/>
                  <a:pt x="1972442" y="595569"/>
                  <a:pt x="1975945" y="611334"/>
                </a:cubicBezTo>
                <a:cubicBezTo>
                  <a:pt x="1979448" y="627099"/>
                  <a:pt x="1961932" y="416893"/>
                  <a:pt x="1996966" y="453679"/>
                </a:cubicBezTo>
                <a:cubicBezTo>
                  <a:pt x="2032001" y="490465"/>
                  <a:pt x="2147614" y="842561"/>
                  <a:pt x="2186152" y="832051"/>
                </a:cubicBezTo>
                <a:cubicBezTo>
                  <a:pt x="2224690" y="821541"/>
                  <a:pt x="2221186" y="392369"/>
                  <a:pt x="2228193" y="390617"/>
                </a:cubicBezTo>
                <a:cubicBezTo>
                  <a:pt x="2235200" y="388865"/>
                  <a:pt x="2215931" y="819789"/>
                  <a:pt x="2228193" y="821541"/>
                </a:cubicBezTo>
                <a:cubicBezTo>
                  <a:pt x="2240455" y="823293"/>
                  <a:pt x="2271987" y="341568"/>
                  <a:pt x="2301766" y="401127"/>
                </a:cubicBezTo>
                <a:cubicBezTo>
                  <a:pt x="2331545" y="460686"/>
                  <a:pt x="2391104" y="1243707"/>
                  <a:pt x="2406869" y="1178893"/>
                </a:cubicBezTo>
                <a:cubicBezTo>
                  <a:pt x="2422635" y="1114079"/>
                  <a:pt x="2377090" y="-18"/>
                  <a:pt x="2396359" y="12244"/>
                </a:cubicBezTo>
                <a:cubicBezTo>
                  <a:pt x="2415628" y="24506"/>
                  <a:pt x="2492704" y="1194658"/>
                  <a:pt x="2522483" y="1252465"/>
                </a:cubicBezTo>
                <a:cubicBezTo>
                  <a:pt x="2552262" y="1310272"/>
                  <a:pt x="2554014" y="451927"/>
                  <a:pt x="2575035" y="359086"/>
                </a:cubicBezTo>
                <a:cubicBezTo>
                  <a:pt x="2596056" y="266245"/>
                  <a:pt x="2624083" y="669141"/>
                  <a:pt x="2648607" y="695417"/>
                </a:cubicBezTo>
                <a:cubicBezTo>
                  <a:pt x="2673131" y="721693"/>
                  <a:pt x="2701159" y="509734"/>
                  <a:pt x="2722180" y="516741"/>
                </a:cubicBezTo>
                <a:cubicBezTo>
                  <a:pt x="2743201" y="523748"/>
                  <a:pt x="2760717" y="726948"/>
                  <a:pt x="2774731" y="737458"/>
                </a:cubicBezTo>
                <a:cubicBezTo>
                  <a:pt x="2788745" y="747968"/>
                  <a:pt x="2753710" y="607830"/>
                  <a:pt x="2806262" y="579803"/>
                </a:cubicBezTo>
                <a:cubicBezTo>
                  <a:pt x="2858814" y="551776"/>
                  <a:pt x="3053256" y="572796"/>
                  <a:pt x="3090042" y="56929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B03024D8-BB66-9F48-876F-639F9F9F3406}"/>
              </a:ext>
            </a:extLst>
          </p:cNvPr>
          <p:cNvSpPr/>
          <p:nvPr/>
        </p:nvSpPr>
        <p:spPr>
          <a:xfrm>
            <a:off x="3273416" y="5015886"/>
            <a:ext cx="4025462" cy="548272"/>
          </a:xfrm>
          <a:custGeom>
            <a:avLst/>
            <a:gdLst>
              <a:gd name="connsiteX0" fmla="*/ 0 w 3090042"/>
              <a:gd name="connsiteY0" fmla="*/ 747969 h 1255255"/>
              <a:gd name="connsiteX1" fmla="*/ 178676 w 3090042"/>
              <a:gd name="connsiteY1" fmla="*/ 747969 h 1255255"/>
              <a:gd name="connsiteX2" fmla="*/ 262759 w 3090042"/>
              <a:gd name="connsiteY2" fmla="*/ 958175 h 1255255"/>
              <a:gd name="connsiteX3" fmla="*/ 357352 w 3090042"/>
              <a:gd name="connsiteY3" fmla="*/ 485210 h 1255255"/>
              <a:gd name="connsiteX4" fmla="*/ 451945 w 3090042"/>
              <a:gd name="connsiteY4" fmla="*/ 916134 h 1255255"/>
              <a:gd name="connsiteX5" fmla="*/ 504497 w 3090042"/>
              <a:gd name="connsiteY5" fmla="*/ 579803 h 1255255"/>
              <a:gd name="connsiteX6" fmla="*/ 557049 w 3090042"/>
              <a:gd name="connsiteY6" fmla="*/ 758479 h 1255255"/>
              <a:gd name="connsiteX7" fmla="*/ 651642 w 3090042"/>
              <a:gd name="connsiteY7" fmla="*/ 243472 h 1255255"/>
              <a:gd name="connsiteX8" fmla="*/ 725214 w 3090042"/>
              <a:gd name="connsiteY8" fmla="*/ 1136851 h 1255255"/>
              <a:gd name="connsiteX9" fmla="*/ 798787 w 3090042"/>
              <a:gd name="connsiteY9" fmla="*/ 169900 h 1255255"/>
              <a:gd name="connsiteX10" fmla="*/ 882869 w 3090042"/>
              <a:gd name="connsiteY10" fmla="*/ 926644 h 1255255"/>
              <a:gd name="connsiteX11" fmla="*/ 977462 w 3090042"/>
              <a:gd name="connsiteY11" fmla="*/ 443169 h 1255255"/>
              <a:gd name="connsiteX12" fmla="*/ 1072056 w 3090042"/>
              <a:gd name="connsiteY12" fmla="*/ 884603 h 1255255"/>
              <a:gd name="connsiteX13" fmla="*/ 1124607 w 3090042"/>
              <a:gd name="connsiteY13" fmla="*/ 422148 h 1255255"/>
              <a:gd name="connsiteX14" fmla="*/ 1177159 w 3090042"/>
              <a:gd name="connsiteY14" fmla="*/ 779500 h 1255255"/>
              <a:gd name="connsiteX15" fmla="*/ 1240221 w 3090042"/>
              <a:gd name="connsiteY15" fmla="*/ 527251 h 1255255"/>
              <a:gd name="connsiteX16" fmla="*/ 1324304 w 3090042"/>
              <a:gd name="connsiteY16" fmla="*/ 1199913 h 1255255"/>
              <a:gd name="connsiteX17" fmla="*/ 1355835 w 3090042"/>
              <a:gd name="connsiteY17" fmla="*/ 64796 h 1255255"/>
              <a:gd name="connsiteX18" fmla="*/ 1418897 w 3090042"/>
              <a:gd name="connsiteY18" fmla="*/ 1231444 h 1255255"/>
              <a:gd name="connsiteX19" fmla="*/ 1524000 w 3090042"/>
              <a:gd name="connsiteY19" fmla="*/ 1734 h 1255255"/>
              <a:gd name="connsiteX20" fmla="*/ 1629104 w 3090042"/>
              <a:gd name="connsiteY20" fmla="*/ 1231444 h 1255255"/>
              <a:gd name="connsiteX21" fmla="*/ 1671145 w 3090042"/>
              <a:gd name="connsiteY21" fmla="*/ 317044 h 1255255"/>
              <a:gd name="connsiteX22" fmla="*/ 1755228 w 3090042"/>
              <a:gd name="connsiteY22" fmla="*/ 747969 h 1255255"/>
              <a:gd name="connsiteX23" fmla="*/ 1797269 w 3090042"/>
              <a:gd name="connsiteY23" fmla="*/ 1734 h 1255255"/>
              <a:gd name="connsiteX24" fmla="*/ 1839311 w 3090042"/>
              <a:gd name="connsiteY24" fmla="*/ 1000217 h 1255255"/>
              <a:gd name="connsiteX25" fmla="*/ 1923393 w 3090042"/>
              <a:gd name="connsiteY25" fmla="*/ 275003 h 1255255"/>
              <a:gd name="connsiteX26" fmla="*/ 1965435 w 3090042"/>
              <a:gd name="connsiteY26" fmla="*/ 642865 h 1255255"/>
              <a:gd name="connsiteX27" fmla="*/ 1975945 w 3090042"/>
              <a:gd name="connsiteY27" fmla="*/ 359086 h 1255255"/>
              <a:gd name="connsiteX28" fmla="*/ 1975945 w 3090042"/>
              <a:gd name="connsiteY28" fmla="*/ 611334 h 1255255"/>
              <a:gd name="connsiteX29" fmla="*/ 1996966 w 3090042"/>
              <a:gd name="connsiteY29" fmla="*/ 453679 h 1255255"/>
              <a:gd name="connsiteX30" fmla="*/ 2186152 w 3090042"/>
              <a:gd name="connsiteY30" fmla="*/ 832051 h 1255255"/>
              <a:gd name="connsiteX31" fmla="*/ 2228193 w 3090042"/>
              <a:gd name="connsiteY31" fmla="*/ 390617 h 1255255"/>
              <a:gd name="connsiteX32" fmla="*/ 2228193 w 3090042"/>
              <a:gd name="connsiteY32" fmla="*/ 821541 h 1255255"/>
              <a:gd name="connsiteX33" fmla="*/ 2301766 w 3090042"/>
              <a:gd name="connsiteY33" fmla="*/ 401127 h 1255255"/>
              <a:gd name="connsiteX34" fmla="*/ 2406869 w 3090042"/>
              <a:gd name="connsiteY34" fmla="*/ 1178893 h 1255255"/>
              <a:gd name="connsiteX35" fmla="*/ 2396359 w 3090042"/>
              <a:gd name="connsiteY35" fmla="*/ 12244 h 1255255"/>
              <a:gd name="connsiteX36" fmla="*/ 2522483 w 3090042"/>
              <a:gd name="connsiteY36" fmla="*/ 1252465 h 1255255"/>
              <a:gd name="connsiteX37" fmla="*/ 2575035 w 3090042"/>
              <a:gd name="connsiteY37" fmla="*/ 359086 h 1255255"/>
              <a:gd name="connsiteX38" fmla="*/ 2648607 w 3090042"/>
              <a:gd name="connsiteY38" fmla="*/ 695417 h 1255255"/>
              <a:gd name="connsiteX39" fmla="*/ 2722180 w 3090042"/>
              <a:gd name="connsiteY39" fmla="*/ 516741 h 1255255"/>
              <a:gd name="connsiteX40" fmla="*/ 2774731 w 3090042"/>
              <a:gd name="connsiteY40" fmla="*/ 737458 h 1255255"/>
              <a:gd name="connsiteX41" fmla="*/ 2806262 w 3090042"/>
              <a:gd name="connsiteY41" fmla="*/ 579803 h 1255255"/>
              <a:gd name="connsiteX42" fmla="*/ 3090042 w 3090042"/>
              <a:gd name="connsiteY42" fmla="*/ 569293 h 1255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090042" h="1255255">
                <a:moveTo>
                  <a:pt x="0" y="747969"/>
                </a:moveTo>
                <a:cubicBezTo>
                  <a:pt x="67441" y="730452"/>
                  <a:pt x="134883" y="712935"/>
                  <a:pt x="178676" y="747969"/>
                </a:cubicBezTo>
                <a:cubicBezTo>
                  <a:pt x="222469" y="783003"/>
                  <a:pt x="232980" y="1001968"/>
                  <a:pt x="262759" y="958175"/>
                </a:cubicBezTo>
                <a:cubicBezTo>
                  <a:pt x="292538" y="914382"/>
                  <a:pt x="325821" y="492217"/>
                  <a:pt x="357352" y="485210"/>
                </a:cubicBezTo>
                <a:cubicBezTo>
                  <a:pt x="388883" y="478203"/>
                  <a:pt x="427421" y="900369"/>
                  <a:pt x="451945" y="916134"/>
                </a:cubicBezTo>
                <a:cubicBezTo>
                  <a:pt x="476469" y="931899"/>
                  <a:pt x="486980" y="606079"/>
                  <a:pt x="504497" y="579803"/>
                </a:cubicBezTo>
                <a:cubicBezTo>
                  <a:pt x="522014" y="553527"/>
                  <a:pt x="532525" y="814534"/>
                  <a:pt x="557049" y="758479"/>
                </a:cubicBezTo>
                <a:cubicBezTo>
                  <a:pt x="581573" y="702424"/>
                  <a:pt x="623615" y="180410"/>
                  <a:pt x="651642" y="243472"/>
                </a:cubicBezTo>
                <a:cubicBezTo>
                  <a:pt x="679670" y="306534"/>
                  <a:pt x="700690" y="1149113"/>
                  <a:pt x="725214" y="1136851"/>
                </a:cubicBezTo>
                <a:cubicBezTo>
                  <a:pt x="749738" y="1124589"/>
                  <a:pt x="772511" y="204934"/>
                  <a:pt x="798787" y="169900"/>
                </a:cubicBezTo>
                <a:cubicBezTo>
                  <a:pt x="825063" y="134866"/>
                  <a:pt x="853090" y="881099"/>
                  <a:pt x="882869" y="926644"/>
                </a:cubicBezTo>
                <a:cubicBezTo>
                  <a:pt x="912648" y="972189"/>
                  <a:pt x="945931" y="450176"/>
                  <a:pt x="977462" y="443169"/>
                </a:cubicBezTo>
                <a:cubicBezTo>
                  <a:pt x="1008993" y="436162"/>
                  <a:pt x="1047532" y="888107"/>
                  <a:pt x="1072056" y="884603"/>
                </a:cubicBezTo>
                <a:cubicBezTo>
                  <a:pt x="1096580" y="881100"/>
                  <a:pt x="1107090" y="439665"/>
                  <a:pt x="1124607" y="422148"/>
                </a:cubicBezTo>
                <a:cubicBezTo>
                  <a:pt x="1142124" y="404631"/>
                  <a:pt x="1157890" y="761983"/>
                  <a:pt x="1177159" y="779500"/>
                </a:cubicBezTo>
                <a:cubicBezTo>
                  <a:pt x="1196428" y="797017"/>
                  <a:pt x="1215697" y="457182"/>
                  <a:pt x="1240221" y="527251"/>
                </a:cubicBezTo>
                <a:cubicBezTo>
                  <a:pt x="1264745" y="597320"/>
                  <a:pt x="1305035" y="1276989"/>
                  <a:pt x="1324304" y="1199913"/>
                </a:cubicBezTo>
                <a:cubicBezTo>
                  <a:pt x="1343573" y="1122837"/>
                  <a:pt x="1340070" y="59541"/>
                  <a:pt x="1355835" y="64796"/>
                </a:cubicBezTo>
                <a:cubicBezTo>
                  <a:pt x="1371600" y="70051"/>
                  <a:pt x="1390870" y="1241954"/>
                  <a:pt x="1418897" y="1231444"/>
                </a:cubicBezTo>
                <a:cubicBezTo>
                  <a:pt x="1446924" y="1220934"/>
                  <a:pt x="1488966" y="1734"/>
                  <a:pt x="1524000" y="1734"/>
                </a:cubicBezTo>
                <a:cubicBezTo>
                  <a:pt x="1559034" y="1734"/>
                  <a:pt x="1604580" y="1178892"/>
                  <a:pt x="1629104" y="1231444"/>
                </a:cubicBezTo>
                <a:cubicBezTo>
                  <a:pt x="1653628" y="1283996"/>
                  <a:pt x="1650124" y="397623"/>
                  <a:pt x="1671145" y="317044"/>
                </a:cubicBezTo>
                <a:cubicBezTo>
                  <a:pt x="1692166" y="236465"/>
                  <a:pt x="1734207" y="800521"/>
                  <a:pt x="1755228" y="747969"/>
                </a:cubicBezTo>
                <a:cubicBezTo>
                  <a:pt x="1776249" y="695417"/>
                  <a:pt x="1783255" y="-40307"/>
                  <a:pt x="1797269" y="1734"/>
                </a:cubicBezTo>
                <a:cubicBezTo>
                  <a:pt x="1811283" y="43775"/>
                  <a:pt x="1818290" y="954672"/>
                  <a:pt x="1839311" y="1000217"/>
                </a:cubicBezTo>
                <a:cubicBezTo>
                  <a:pt x="1860332" y="1045762"/>
                  <a:pt x="1902372" y="334562"/>
                  <a:pt x="1923393" y="275003"/>
                </a:cubicBezTo>
                <a:cubicBezTo>
                  <a:pt x="1944414" y="215444"/>
                  <a:pt x="1956676" y="628851"/>
                  <a:pt x="1965435" y="642865"/>
                </a:cubicBezTo>
                <a:cubicBezTo>
                  <a:pt x="1974194" y="656879"/>
                  <a:pt x="1974193" y="364341"/>
                  <a:pt x="1975945" y="359086"/>
                </a:cubicBezTo>
                <a:cubicBezTo>
                  <a:pt x="1977697" y="353831"/>
                  <a:pt x="1972442" y="595569"/>
                  <a:pt x="1975945" y="611334"/>
                </a:cubicBezTo>
                <a:cubicBezTo>
                  <a:pt x="1979448" y="627099"/>
                  <a:pt x="1961932" y="416893"/>
                  <a:pt x="1996966" y="453679"/>
                </a:cubicBezTo>
                <a:cubicBezTo>
                  <a:pt x="2032001" y="490465"/>
                  <a:pt x="2147614" y="842561"/>
                  <a:pt x="2186152" y="832051"/>
                </a:cubicBezTo>
                <a:cubicBezTo>
                  <a:pt x="2224690" y="821541"/>
                  <a:pt x="2221186" y="392369"/>
                  <a:pt x="2228193" y="390617"/>
                </a:cubicBezTo>
                <a:cubicBezTo>
                  <a:pt x="2235200" y="388865"/>
                  <a:pt x="2215931" y="819789"/>
                  <a:pt x="2228193" y="821541"/>
                </a:cubicBezTo>
                <a:cubicBezTo>
                  <a:pt x="2240455" y="823293"/>
                  <a:pt x="2271987" y="341568"/>
                  <a:pt x="2301766" y="401127"/>
                </a:cubicBezTo>
                <a:cubicBezTo>
                  <a:pt x="2331545" y="460686"/>
                  <a:pt x="2391104" y="1243707"/>
                  <a:pt x="2406869" y="1178893"/>
                </a:cubicBezTo>
                <a:cubicBezTo>
                  <a:pt x="2422635" y="1114079"/>
                  <a:pt x="2377090" y="-18"/>
                  <a:pt x="2396359" y="12244"/>
                </a:cubicBezTo>
                <a:cubicBezTo>
                  <a:pt x="2415628" y="24506"/>
                  <a:pt x="2492704" y="1194658"/>
                  <a:pt x="2522483" y="1252465"/>
                </a:cubicBezTo>
                <a:cubicBezTo>
                  <a:pt x="2552262" y="1310272"/>
                  <a:pt x="2554014" y="451927"/>
                  <a:pt x="2575035" y="359086"/>
                </a:cubicBezTo>
                <a:cubicBezTo>
                  <a:pt x="2596056" y="266245"/>
                  <a:pt x="2624083" y="669141"/>
                  <a:pt x="2648607" y="695417"/>
                </a:cubicBezTo>
                <a:cubicBezTo>
                  <a:pt x="2673131" y="721693"/>
                  <a:pt x="2701159" y="509734"/>
                  <a:pt x="2722180" y="516741"/>
                </a:cubicBezTo>
                <a:cubicBezTo>
                  <a:pt x="2743201" y="523748"/>
                  <a:pt x="2760717" y="726948"/>
                  <a:pt x="2774731" y="737458"/>
                </a:cubicBezTo>
                <a:cubicBezTo>
                  <a:pt x="2788745" y="747968"/>
                  <a:pt x="2753710" y="607830"/>
                  <a:pt x="2806262" y="579803"/>
                </a:cubicBezTo>
                <a:cubicBezTo>
                  <a:pt x="2858814" y="551776"/>
                  <a:pt x="3053256" y="572796"/>
                  <a:pt x="3090042" y="56929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7AD669A-1921-E542-B5C2-93F5A5847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37" y="1548169"/>
            <a:ext cx="2033008" cy="2884934"/>
          </a:xfrm>
          <a:prstGeom prst="rect">
            <a:avLst/>
          </a:prstGeom>
        </p:spPr>
      </p:pic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1989F41E-47C7-3344-A3CA-25D2FC9772CF}"/>
              </a:ext>
            </a:extLst>
          </p:cNvPr>
          <p:cNvCxnSpPr>
            <a:cxnSpLocks/>
          </p:cNvCxnSpPr>
          <p:nvPr/>
        </p:nvCxnSpPr>
        <p:spPr>
          <a:xfrm>
            <a:off x="3761769" y="2117428"/>
            <a:ext cx="0" cy="348886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8AE318-3CAA-1742-B06B-8B28BC2FC374}"/>
              </a:ext>
            </a:extLst>
          </p:cNvPr>
          <p:cNvSpPr/>
          <p:nvPr/>
        </p:nvSpPr>
        <p:spPr>
          <a:xfrm>
            <a:off x="8433783" y="2149568"/>
            <a:ext cx="520860" cy="341459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78F455-7BA8-F74C-B953-7D898C460D60}"/>
                  </a:ext>
                </a:extLst>
              </p:cNvPr>
              <p:cNvSpPr txBox="1"/>
              <p:nvPr/>
            </p:nvSpPr>
            <p:spPr>
              <a:xfrm>
                <a:off x="2752558" y="5904479"/>
                <a:ext cx="1680545" cy="715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ko-KR" altLang="en-US" sz="36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ko-K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ko-KR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3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sz="3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kumimoji="1" lang="en-US" altLang="ko-KR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ko-KR" altLang="en-US" sz="36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78F455-7BA8-F74C-B953-7D898C460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558" y="5904479"/>
                <a:ext cx="1680545" cy="715773"/>
              </a:xfrm>
              <a:prstGeom prst="rect">
                <a:avLst/>
              </a:prstGeom>
              <a:blipFill>
                <a:blip r:embed="rId4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4204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96AD9-755D-4247-B7E2-95F9EC81C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CPA</a:t>
            </a:r>
            <a:endParaRPr kumimoji="1"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779C7AE0-AC91-2749-A287-A06B0F014A9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08590" y="1548169"/>
              <a:ext cx="9371490" cy="409026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5460">
                      <a:extLst>
                        <a:ext uri="{9D8B030D-6E8A-4147-A177-3AD203B41FA5}">
                          <a16:colId xmlns:a16="http://schemas.microsoft.com/office/drawing/2014/main" val="2668371493"/>
                        </a:ext>
                      </a:extLst>
                    </a:gridCol>
                    <a:gridCol w="4183744">
                      <a:extLst>
                        <a:ext uri="{9D8B030D-6E8A-4147-A177-3AD203B41FA5}">
                          <a16:colId xmlns:a16="http://schemas.microsoft.com/office/drawing/2014/main" val="2588359045"/>
                        </a:ext>
                      </a:extLst>
                    </a:gridCol>
                    <a:gridCol w="874457">
                      <a:extLst>
                        <a:ext uri="{9D8B030D-6E8A-4147-A177-3AD203B41FA5}">
                          <a16:colId xmlns:a16="http://schemas.microsoft.com/office/drawing/2014/main" val="1230723341"/>
                        </a:ext>
                      </a:extLst>
                    </a:gridCol>
                    <a:gridCol w="874457">
                      <a:extLst>
                        <a:ext uri="{9D8B030D-6E8A-4147-A177-3AD203B41FA5}">
                          <a16:colId xmlns:a16="http://schemas.microsoft.com/office/drawing/2014/main" val="2996856276"/>
                        </a:ext>
                      </a:extLst>
                    </a:gridCol>
                    <a:gridCol w="874458">
                      <a:extLst>
                        <a:ext uri="{9D8B030D-6E8A-4147-A177-3AD203B41FA5}">
                          <a16:colId xmlns:a16="http://schemas.microsoft.com/office/drawing/2014/main" val="1455752086"/>
                        </a:ext>
                      </a:extLst>
                    </a:gridCol>
                    <a:gridCol w="874457">
                      <a:extLst>
                        <a:ext uri="{9D8B030D-6E8A-4147-A177-3AD203B41FA5}">
                          <a16:colId xmlns:a16="http://schemas.microsoft.com/office/drawing/2014/main" val="778566739"/>
                        </a:ext>
                      </a:extLst>
                    </a:gridCol>
                    <a:gridCol w="874457">
                      <a:extLst>
                        <a:ext uri="{9D8B030D-6E8A-4147-A177-3AD203B41FA5}">
                          <a16:colId xmlns:a16="http://schemas.microsoft.com/office/drawing/2014/main" val="4174802302"/>
                        </a:ext>
                      </a:extLst>
                    </a:gridCol>
                  </a:tblGrid>
                  <a:tr h="50162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Input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trace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0x00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0x01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0xFE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0xFF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53003790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0x3D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6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8057986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0x24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5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02217983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0xAE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8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6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36581788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5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84267106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0x24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5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948891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779C7AE0-AC91-2749-A287-A06B0F014A9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08590" y="1548169"/>
              <a:ext cx="9371490" cy="409026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5460">
                      <a:extLst>
                        <a:ext uri="{9D8B030D-6E8A-4147-A177-3AD203B41FA5}">
                          <a16:colId xmlns:a16="http://schemas.microsoft.com/office/drawing/2014/main" val="2668371493"/>
                        </a:ext>
                      </a:extLst>
                    </a:gridCol>
                    <a:gridCol w="4183744">
                      <a:extLst>
                        <a:ext uri="{9D8B030D-6E8A-4147-A177-3AD203B41FA5}">
                          <a16:colId xmlns:a16="http://schemas.microsoft.com/office/drawing/2014/main" val="2588359045"/>
                        </a:ext>
                      </a:extLst>
                    </a:gridCol>
                    <a:gridCol w="874457">
                      <a:extLst>
                        <a:ext uri="{9D8B030D-6E8A-4147-A177-3AD203B41FA5}">
                          <a16:colId xmlns:a16="http://schemas.microsoft.com/office/drawing/2014/main" val="1230723341"/>
                        </a:ext>
                      </a:extLst>
                    </a:gridCol>
                    <a:gridCol w="874457">
                      <a:extLst>
                        <a:ext uri="{9D8B030D-6E8A-4147-A177-3AD203B41FA5}">
                          <a16:colId xmlns:a16="http://schemas.microsoft.com/office/drawing/2014/main" val="2996856276"/>
                        </a:ext>
                      </a:extLst>
                    </a:gridCol>
                    <a:gridCol w="874458">
                      <a:extLst>
                        <a:ext uri="{9D8B030D-6E8A-4147-A177-3AD203B41FA5}">
                          <a16:colId xmlns:a16="http://schemas.microsoft.com/office/drawing/2014/main" val="1455752086"/>
                        </a:ext>
                      </a:extLst>
                    </a:gridCol>
                    <a:gridCol w="874457">
                      <a:extLst>
                        <a:ext uri="{9D8B030D-6E8A-4147-A177-3AD203B41FA5}">
                          <a16:colId xmlns:a16="http://schemas.microsoft.com/office/drawing/2014/main" val="778566739"/>
                        </a:ext>
                      </a:extLst>
                    </a:gridCol>
                    <a:gridCol w="874457">
                      <a:extLst>
                        <a:ext uri="{9D8B030D-6E8A-4147-A177-3AD203B41FA5}">
                          <a16:colId xmlns:a16="http://schemas.microsoft.com/office/drawing/2014/main" val="4174802302"/>
                        </a:ext>
                      </a:extLst>
                    </a:gridCol>
                  </a:tblGrid>
                  <a:tr h="50162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Input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trace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0x00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0x01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71014" t="-2500" r="-201449" b="-7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0xFE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0xFF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53003790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0x3D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6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8057986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0x24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5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02217983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0xAE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8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6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36581788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376786" r="-1056250" b="-1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394" t="-376786" r="-104848" b="-1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5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84267106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0x24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5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9488919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자유형 10">
            <a:extLst>
              <a:ext uri="{FF2B5EF4-FFF2-40B4-BE49-F238E27FC236}">
                <a16:creationId xmlns:a16="http://schemas.microsoft.com/office/drawing/2014/main" id="{2E76EEBA-15C4-4C47-A3A0-1E48F47A68FF}"/>
              </a:ext>
            </a:extLst>
          </p:cNvPr>
          <p:cNvSpPr/>
          <p:nvPr/>
        </p:nvSpPr>
        <p:spPr>
          <a:xfrm>
            <a:off x="3273416" y="2149568"/>
            <a:ext cx="4025462" cy="548272"/>
          </a:xfrm>
          <a:custGeom>
            <a:avLst/>
            <a:gdLst>
              <a:gd name="connsiteX0" fmla="*/ 0 w 3090042"/>
              <a:gd name="connsiteY0" fmla="*/ 747969 h 1255255"/>
              <a:gd name="connsiteX1" fmla="*/ 178676 w 3090042"/>
              <a:gd name="connsiteY1" fmla="*/ 747969 h 1255255"/>
              <a:gd name="connsiteX2" fmla="*/ 262759 w 3090042"/>
              <a:gd name="connsiteY2" fmla="*/ 958175 h 1255255"/>
              <a:gd name="connsiteX3" fmla="*/ 357352 w 3090042"/>
              <a:gd name="connsiteY3" fmla="*/ 485210 h 1255255"/>
              <a:gd name="connsiteX4" fmla="*/ 451945 w 3090042"/>
              <a:gd name="connsiteY4" fmla="*/ 916134 h 1255255"/>
              <a:gd name="connsiteX5" fmla="*/ 504497 w 3090042"/>
              <a:gd name="connsiteY5" fmla="*/ 579803 h 1255255"/>
              <a:gd name="connsiteX6" fmla="*/ 557049 w 3090042"/>
              <a:gd name="connsiteY6" fmla="*/ 758479 h 1255255"/>
              <a:gd name="connsiteX7" fmla="*/ 651642 w 3090042"/>
              <a:gd name="connsiteY7" fmla="*/ 243472 h 1255255"/>
              <a:gd name="connsiteX8" fmla="*/ 725214 w 3090042"/>
              <a:gd name="connsiteY8" fmla="*/ 1136851 h 1255255"/>
              <a:gd name="connsiteX9" fmla="*/ 798787 w 3090042"/>
              <a:gd name="connsiteY9" fmla="*/ 169900 h 1255255"/>
              <a:gd name="connsiteX10" fmla="*/ 882869 w 3090042"/>
              <a:gd name="connsiteY10" fmla="*/ 926644 h 1255255"/>
              <a:gd name="connsiteX11" fmla="*/ 977462 w 3090042"/>
              <a:gd name="connsiteY11" fmla="*/ 443169 h 1255255"/>
              <a:gd name="connsiteX12" fmla="*/ 1072056 w 3090042"/>
              <a:gd name="connsiteY12" fmla="*/ 884603 h 1255255"/>
              <a:gd name="connsiteX13" fmla="*/ 1124607 w 3090042"/>
              <a:gd name="connsiteY13" fmla="*/ 422148 h 1255255"/>
              <a:gd name="connsiteX14" fmla="*/ 1177159 w 3090042"/>
              <a:gd name="connsiteY14" fmla="*/ 779500 h 1255255"/>
              <a:gd name="connsiteX15" fmla="*/ 1240221 w 3090042"/>
              <a:gd name="connsiteY15" fmla="*/ 527251 h 1255255"/>
              <a:gd name="connsiteX16" fmla="*/ 1324304 w 3090042"/>
              <a:gd name="connsiteY16" fmla="*/ 1199913 h 1255255"/>
              <a:gd name="connsiteX17" fmla="*/ 1355835 w 3090042"/>
              <a:gd name="connsiteY17" fmla="*/ 64796 h 1255255"/>
              <a:gd name="connsiteX18" fmla="*/ 1418897 w 3090042"/>
              <a:gd name="connsiteY18" fmla="*/ 1231444 h 1255255"/>
              <a:gd name="connsiteX19" fmla="*/ 1524000 w 3090042"/>
              <a:gd name="connsiteY19" fmla="*/ 1734 h 1255255"/>
              <a:gd name="connsiteX20" fmla="*/ 1629104 w 3090042"/>
              <a:gd name="connsiteY20" fmla="*/ 1231444 h 1255255"/>
              <a:gd name="connsiteX21" fmla="*/ 1671145 w 3090042"/>
              <a:gd name="connsiteY21" fmla="*/ 317044 h 1255255"/>
              <a:gd name="connsiteX22" fmla="*/ 1755228 w 3090042"/>
              <a:gd name="connsiteY22" fmla="*/ 747969 h 1255255"/>
              <a:gd name="connsiteX23" fmla="*/ 1797269 w 3090042"/>
              <a:gd name="connsiteY23" fmla="*/ 1734 h 1255255"/>
              <a:gd name="connsiteX24" fmla="*/ 1839311 w 3090042"/>
              <a:gd name="connsiteY24" fmla="*/ 1000217 h 1255255"/>
              <a:gd name="connsiteX25" fmla="*/ 1923393 w 3090042"/>
              <a:gd name="connsiteY25" fmla="*/ 275003 h 1255255"/>
              <a:gd name="connsiteX26" fmla="*/ 1965435 w 3090042"/>
              <a:gd name="connsiteY26" fmla="*/ 642865 h 1255255"/>
              <a:gd name="connsiteX27" fmla="*/ 1975945 w 3090042"/>
              <a:gd name="connsiteY27" fmla="*/ 359086 h 1255255"/>
              <a:gd name="connsiteX28" fmla="*/ 1975945 w 3090042"/>
              <a:gd name="connsiteY28" fmla="*/ 611334 h 1255255"/>
              <a:gd name="connsiteX29" fmla="*/ 1996966 w 3090042"/>
              <a:gd name="connsiteY29" fmla="*/ 453679 h 1255255"/>
              <a:gd name="connsiteX30" fmla="*/ 2186152 w 3090042"/>
              <a:gd name="connsiteY30" fmla="*/ 832051 h 1255255"/>
              <a:gd name="connsiteX31" fmla="*/ 2228193 w 3090042"/>
              <a:gd name="connsiteY31" fmla="*/ 390617 h 1255255"/>
              <a:gd name="connsiteX32" fmla="*/ 2228193 w 3090042"/>
              <a:gd name="connsiteY32" fmla="*/ 821541 h 1255255"/>
              <a:gd name="connsiteX33" fmla="*/ 2301766 w 3090042"/>
              <a:gd name="connsiteY33" fmla="*/ 401127 h 1255255"/>
              <a:gd name="connsiteX34" fmla="*/ 2406869 w 3090042"/>
              <a:gd name="connsiteY34" fmla="*/ 1178893 h 1255255"/>
              <a:gd name="connsiteX35" fmla="*/ 2396359 w 3090042"/>
              <a:gd name="connsiteY35" fmla="*/ 12244 h 1255255"/>
              <a:gd name="connsiteX36" fmla="*/ 2522483 w 3090042"/>
              <a:gd name="connsiteY36" fmla="*/ 1252465 h 1255255"/>
              <a:gd name="connsiteX37" fmla="*/ 2575035 w 3090042"/>
              <a:gd name="connsiteY37" fmla="*/ 359086 h 1255255"/>
              <a:gd name="connsiteX38" fmla="*/ 2648607 w 3090042"/>
              <a:gd name="connsiteY38" fmla="*/ 695417 h 1255255"/>
              <a:gd name="connsiteX39" fmla="*/ 2722180 w 3090042"/>
              <a:gd name="connsiteY39" fmla="*/ 516741 h 1255255"/>
              <a:gd name="connsiteX40" fmla="*/ 2774731 w 3090042"/>
              <a:gd name="connsiteY40" fmla="*/ 737458 h 1255255"/>
              <a:gd name="connsiteX41" fmla="*/ 2806262 w 3090042"/>
              <a:gd name="connsiteY41" fmla="*/ 579803 h 1255255"/>
              <a:gd name="connsiteX42" fmla="*/ 3090042 w 3090042"/>
              <a:gd name="connsiteY42" fmla="*/ 569293 h 1255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090042" h="1255255">
                <a:moveTo>
                  <a:pt x="0" y="747969"/>
                </a:moveTo>
                <a:cubicBezTo>
                  <a:pt x="67441" y="730452"/>
                  <a:pt x="134883" y="712935"/>
                  <a:pt x="178676" y="747969"/>
                </a:cubicBezTo>
                <a:cubicBezTo>
                  <a:pt x="222469" y="783003"/>
                  <a:pt x="232980" y="1001968"/>
                  <a:pt x="262759" y="958175"/>
                </a:cubicBezTo>
                <a:cubicBezTo>
                  <a:pt x="292538" y="914382"/>
                  <a:pt x="325821" y="492217"/>
                  <a:pt x="357352" y="485210"/>
                </a:cubicBezTo>
                <a:cubicBezTo>
                  <a:pt x="388883" y="478203"/>
                  <a:pt x="427421" y="900369"/>
                  <a:pt x="451945" y="916134"/>
                </a:cubicBezTo>
                <a:cubicBezTo>
                  <a:pt x="476469" y="931899"/>
                  <a:pt x="486980" y="606079"/>
                  <a:pt x="504497" y="579803"/>
                </a:cubicBezTo>
                <a:cubicBezTo>
                  <a:pt x="522014" y="553527"/>
                  <a:pt x="532525" y="814534"/>
                  <a:pt x="557049" y="758479"/>
                </a:cubicBezTo>
                <a:cubicBezTo>
                  <a:pt x="581573" y="702424"/>
                  <a:pt x="623615" y="180410"/>
                  <a:pt x="651642" y="243472"/>
                </a:cubicBezTo>
                <a:cubicBezTo>
                  <a:pt x="679670" y="306534"/>
                  <a:pt x="700690" y="1149113"/>
                  <a:pt x="725214" y="1136851"/>
                </a:cubicBezTo>
                <a:cubicBezTo>
                  <a:pt x="749738" y="1124589"/>
                  <a:pt x="772511" y="204934"/>
                  <a:pt x="798787" y="169900"/>
                </a:cubicBezTo>
                <a:cubicBezTo>
                  <a:pt x="825063" y="134866"/>
                  <a:pt x="853090" y="881099"/>
                  <a:pt x="882869" y="926644"/>
                </a:cubicBezTo>
                <a:cubicBezTo>
                  <a:pt x="912648" y="972189"/>
                  <a:pt x="945931" y="450176"/>
                  <a:pt x="977462" y="443169"/>
                </a:cubicBezTo>
                <a:cubicBezTo>
                  <a:pt x="1008993" y="436162"/>
                  <a:pt x="1047532" y="888107"/>
                  <a:pt x="1072056" y="884603"/>
                </a:cubicBezTo>
                <a:cubicBezTo>
                  <a:pt x="1096580" y="881100"/>
                  <a:pt x="1107090" y="439665"/>
                  <a:pt x="1124607" y="422148"/>
                </a:cubicBezTo>
                <a:cubicBezTo>
                  <a:pt x="1142124" y="404631"/>
                  <a:pt x="1157890" y="761983"/>
                  <a:pt x="1177159" y="779500"/>
                </a:cubicBezTo>
                <a:cubicBezTo>
                  <a:pt x="1196428" y="797017"/>
                  <a:pt x="1215697" y="457182"/>
                  <a:pt x="1240221" y="527251"/>
                </a:cubicBezTo>
                <a:cubicBezTo>
                  <a:pt x="1264745" y="597320"/>
                  <a:pt x="1305035" y="1276989"/>
                  <a:pt x="1324304" y="1199913"/>
                </a:cubicBezTo>
                <a:cubicBezTo>
                  <a:pt x="1343573" y="1122837"/>
                  <a:pt x="1340070" y="59541"/>
                  <a:pt x="1355835" y="64796"/>
                </a:cubicBezTo>
                <a:cubicBezTo>
                  <a:pt x="1371600" y="70051"/>
                  <a:pt x="1390870" y="1241954"/>
                  <a:pt x="1418897" y="1231444"/>
                </a:cubicBezTo>
                <a:cubicBezTo>
                  <a:pt x="1446924" y="1220934"/>
                  <a:pt x="1488966" y="1734"/>
                  <a:pt x="1524000" y="1734"/>
                </a:cubicBezTo>
                <a:cubicBezTo>
                  <a:pt x="1559034" y="1734"/>
                  <a:pt x="1604580" y="1178892"/>
                  <a:pt x="1629104" y="1231444"/>
                </a:cubicBezTo>
                <a:cubicBezTo>
                  <a:pt x="1653628" y="1283996"/>
                  <a:pt x="1650124" y="397623"/>
                  <a:pt x="1671145" y="317044"/>
                </a:cubicBezTo>
                <a:cubicBezTo>
                  <a:pt x="1692166" y="236465"/>
                  <a:pt x="1734207" y="800521"/>
                  <a:pt x="1755228" y="747969"/>
                </a:cubicBezTo>
                <a:cubicBezTo>
                  <a:pt x="1776249" y="695417"/>
                  <a:pt x="1783255" y="-40307"/>
                  <a:pt x="1797269" y="1734"/>
                </a:cubicBezTo>
                <a:cubicBezTo>
                  <a:pt x="1811283" y="43775"/>
                  <a:pt x="1818290" y="954672"/>
                  <a:pt x="1839311" y="1000217"/>
                </a:cubicBezTo>
                <a:cubicBezTo>
                  <a:pt x="1860332" y="1045762"/>
                  <a:pt x="1902372" y="334562"/>
                  <a:pt x="1923393" y="275003"/>
                </a:cubicBezTo>
                <a:cubicBezTo>
                  <a:pt x="1944414" y="215444"/>
                  <a:pt x="1956676" y="628851"/>
                  <a:pt x="1965435" y="642865"/>
                </a:cubicBezTo>
                <a:cubicBezTo>
                  <a:pt x="1974194" y="656879"/>
                  <a:pt x="1974193" y="364341"/>
                  <a:pt x="1975945" y="359086"/>
                </a:cubicBezTo>
                <a:cubicBezTo>
                  <a:pt x="1977697" y="353831"/>
                  <a:pt x="1972442" y="595569"/>
                  <a:pt x="1975945" y="611334"/>
                </a:cubicBezTo>
                <a:cubicBezTo>
                  <a:pt x="1979448" y="627099"/>
                  <a:pt x="1961932" y="416893"/>
                  <a:pt x="1996966" y="453679"/>
                </a:cubicBezTo>
                <a:cubicBezTo>
                  <a:pt x="2032001" y="490465"/>
                  <a:pt x="2147614" y="842561"/>
                  <a:pt x="2186152" y="832051"/>
                </a:cubicBezTo>
                <a:cubicBezTo>
                  <a:pt x="2224690" y="821541"/>
                  <a:pt x="2221186" y="392369"/>
                  <a:pt x="2228193" y="390617"/>
                </a:cubicBezTo>
                <a:cubicBezTo>
                  <a:pt x="2235200" y="388865"/>
                  <a:pt x="2215931" y="819789"/>
                  <a:pt x="2228193" y="821541"/>
                </a:cubicBezTo>
                <a:cubicBezTo>
                  <a:pt x="2240455" y="823293"/>
                  <a:pt x="2271987" y="341568"/>
                  <a:pt x="2301766" y="401127"/>
                </a:cubicBezTo>
                <a:cubicBezTo>
                  <a:pt x="2331545" y="460686"/>
                  <a:pt x="2391104" y="1243707"/>
                  <a:pt x="2406869" y="1178893"/>
                </a:cubicBezTo>
                <a:cubicBezTo>
                  <a:pt x="2422635" y="1114079"/>
                  <a:pt x="2377090" y="-18"/>
                  <a:pt x="2396359" y="12244"/>
                </a:cubicBezTo>
                <a:cubicBezTo>
                  <a:pt x="2415628" y="24506"/>
                  <a:pt x="2492704" y="1194658"/>
                  <a:pt x="2522483" y="1252465"/>
                </a:cubicBezTo>
                <a:cubicBezTo>
                  <a:pt x="2552262" y="1310272"/>
                  <a:pt x="2554014" y="451927"/>
                  <a:pt x="2575035" y="359086"/>
                </a:cubicBezTo>
                <a:cubicBezTo>
                  <a:pt x="2596056" y="266245"/>
                  <a:pt x="2624083" y="669141"/>
                  <a:pt x="2648607" y="695417"/>
                </a:cubicBezTo>
                <a:cubicBezTo>
                  <a:pt x="2673131" y="721693"/>
                  <a:pt x="2701159" y="509734"/>
                  <a:pt x="2722180" y="516741"/>
                </a:cubicBezTo>
                <a:cubicBezTo>
                  <a:pt x="2743201" y="523748"/>
                  <a:pt x="2760717" y="726948"/>
                  <a:pt x="2774731" y="737458"/>
                </a:cubicBezTo>
                <a:cubicBezTo>
                  <a:pt x="2788745" y="747968"/>
                  <a:pt x="2753710" y="607830"/>
                  <a:pt x="2806262" y="579803"/>
                </a:cubicBezTo>
                <a:cubicBezTo>
                  <a:pt x="2858814" y="551776"/>
                  <a:pt x="3053256" y="572796"/>
                  <a:pt x="3090042" y="56929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자유형 11">
            <a:extLst>
              <a:ext uri="{FF2B5EF4-FFF2-40B4-BE49-F238E27FC236}">
                <a16:creationId xmlns:a16="http://schemas.microsoft.com/office/drawing/2014/main" id="{88AA4BAE-8B44-BB44-9AE7-D22A0ADB9E93}"/>
              </a:ext>
            </a:extLst>
          </p:cNvPr>
          <p:cNvSpPr/>
          <p:nvPr/>
        </p:nvSpPr>
        <p:spPr>
          <a:xfrm>
            <a:off x="3273416" y="2826326"/>
            <a:ext cx="4025462" cy="548272"/>
          </a:xfrm>
          <a:custGeom>
            <a:avLst/>
            <a:gdLst>
              <a:gd name="connsiteX0" fmla="*/ 0 w 3090042"/>
              <a:gd name="connsiteY0" fmla="*/ 747969 h 1255255"/>
              <a:gd name="connsiteX1" fmla="*/ 178676 w 3090042"/>
              <a:gd name="connsiteY1" fmla="*/ 747969 h 1255255"/>
              <a:gd name="connsiteX2" fmla="*/ 262759 w 3090042"/>
              <a:gd name="connsiteY2" fmla="*/ 958175 h 1255255"/>
              <a:gd name="connsiteX3" fmla="*/ 357352 w 3090042"/>
              <a:gd name="connsiteY3" fmla="*/ 485210 h 1255255"/>
              <a:gd name="connsiteX4" fmla="*/ 451945 w 3090042"/>
              <a:gd name="connsiteY4" fmla="*/ 916134 h 1255255"/>
              <a:gd name="connsiteX5" fmla="*/ 504497 w 3090042"/>
              <a:gd name="connsiteY5" fmla="*/ 579803 h 1255255"/>
              <a:gd name="connsiteX6" fmla="*/ 557049 w 3090042"/>
              <a:gd name="connsiteY6" fmla="*/ 758479 h 1255255"/>
              <a:gd name="connsiteX7" fmla="*/ 651642 w 3090042"/>
              <a:gd name="connsiteY7" fmla="*/ 243472 h 1255255"/>
              <a:gd name="connsiteX8" fmla="*/ 725214 w 3090042"/>
              <a:gd name="connsiteY8" fmla="*/ 1136851 h 1255255"/>
              <a:gd name="connsiteX9" fmla="*/ 798787 w 3090042"/>
              <a:gd name="connsiteY9" fmla="*/ 169900 h 1255255"/>
              <a:gd name="connsiteX10" fmla="*/ 882869 w 3090042"/>
              <a:gd name="connsiteY10" fmla="*/ 926644 h 1255255"/>
              <a:gd name="connsiteX11" fmla="*/ 977462 w 3090042"/>
              <a:gd name="connsiteY11" fmla="*/ 443169 h 1255255"/>
              <a:gd name="connsiteX12" fmla="*/ 1072056 w 3090042"/>
              <a:gd name="connsiteY12" fmla="*/ 884603 h 1255255"/>
              <a:gd name="connsiteX13" fmla="*/ 1124607 w 3090042"/>
              <a:gd name="connsiteY13" fmla="*/ 422148 h 1255255"/>
              <a:gd name="connsiteX14" fmla="*/ 1177159 w 3090042"/>
              <a:gd name="connsiteY14" fmla="*/ 779500 h 1255255"/>
              <a:gd name="connsiteX15" fmla="*/ 1240221 w 3090042"/>
              <a:gd name="connsiteY15" fmla="*/ 527251 h 1255255"/>
              <a:gd name="connsiteX16" fmla="*/ 1324304 w 3090042"/>
              <a:gd name="connsiteY16" fmla="*/ 1199913 h 1255255"/>
              <a:gd name="connsiteX17" fmla="*/ 1355835 w 3090042"/>
              <a:gd name="connsiteY17" fmla="*/ 64796 h 1255255"/>
              <a:gd name="connsiteX18" fmla="*/ 1418897 w 3090042"/>
              <a:gd name="connsiteY18" fmla="*/ 1231444 h 1255255"/>
              <a:gd name="connsiteX19" fmla="*/ 1524000 w 3090042"/>
              <a:gd name="connsiteY19" fmla="*/ 1734 h 1255255"/>
              <a:gd name="connsiteX20" fmla="*/ 1629104 w 3090042"/>
              <a:gd name="connsiteY20" fmla="*/ 1231444 h 1255255"/>
              <a:gd name="connsiteX21" fmla="*/ 1671145 w 3090042"/>
              <a:gd name="connsiteY21" fmla="*/ 317044 h 1255255"/>
              <a:gd name="connsiteX22" fmla="*/ 1755228 w 3090042"/>
              <a:gd name="connsiteY22" fmla="*/ 747969 h 1255255"/>
              <a:gd name="connsiteX23" fmla="*/ 1797269 w 3090042"/>
              <a:gd name="connsiteY23" fmla="*/ 1734 h 1255255"/>
              <a:gd name="connsiteX24" fmla="*/ 1839311 w 3090042"/>
              <a:gd name="connsiteY24" fmla="*/ 1000217 h 1255255"/>
              <a:gd name="connsiteX25" fmla="*/ 1923393 w 3090042"/>
              <a:gd name="connsiteY25" fmla="*/ 275003 h 1255255"/>
              <a:gd name="connsiteX26" fmla="*/ 1965435 w 3090042"/>
              <a:gd name="connsiteY26" fmla="*/ 642865 h 1255255"/>
              <a:gd name="connsiteX27" fmla="*/ 1975945 w 3090042"/>
              <a:gd name="connsiteY27" fmla="*/ 359086 h 1255255"/>
              <a:gd name="connsiteX28" fmla="*/ 1975945 w 3090042"/>
              <a:gd name="connsiteY28" fmla="*/ 611334 h 1255255"/>
              <a:gd name="connsiteX29" fmla="*/ 1996966 w 3090042"/>
              <a:gd name="connsiteY29" fmla="*/ 453679 h 1255255"/>
              <a:gd name="connsiteX30" fmla="*/ 2186152 w 3090042"/>
              <a:gd name="connsiteY30" fmla="*/ 832051 h 1255255"/>
              <a:gd name="connsiteX31" fmla="*/ 2228193 w 3090042"/>
              <a:gd name="connsiteY31" fmla="*/ 390617 h 1255255"/>
              <a:gd name="connsiteX32" fmla="*/ 2228193 w 3090042"/>
              <a:gd name="connsiteY32" fmla="*/ 821541 h 1255255"/>
              <a:gd name="connsiteX33" fmla="*/ 2301766 w 3090042"/>
              <a:gd name="connsiteY33" fmla="*/ 401127 h 1255255"/>
              <a:gd name="connsiteX34" fmla="*/ 2406869 w 3090042"/>
              <a:gd name="connsiteY34" fmla="*/ 1178893 h 1255255"/>
              <a:gd name="connsiteX35" fmla="*/ 2396359 w 3090042"/>
              <a:gd name="connsiteY35" fmla="*/ 12244 h 1255255"/>
              <a:gd name="connsiteX36" fmla="*/ 2522483 w 3090042"/>
              <a:gd name="connsiteY36" fmla="*/ 1252465 h 1255255"/>
              <a:gd name="connsiteX37" fmla="*/ 2575035 w 3090042"/>
              <a:gd name="connsiteY37" fmla="*/ 359086 h 1255255"/>
              <a:gd name="connsiteX38" fmla="*/ 2648607 w 3090042"/>
              <a:gd name="connsiteY38" fmla="*/ 695417 h 1255255"/>
              <a:gd name="connsiteX39" fmla="*/ 2722180 w 3090042"/>
              <a:gd name="connsiteY39" fmla="*/ 516741 h 1255255"/>
              <a:gd name="connsiteX40" fmla="*/ 2774731 w 3090042"/>
              <a:gd name="connsiteY40" fmla="*/ 737458 h 1255255"/>
              <a:gd name="connsiteX41" fmla="*/ 2806262 w 3090042"/>
              <a:gd name="connsiteY41" fmla="*/ 579803 h 1255255"/>
              <a:gd name="connsiteX42" fmla="*/ 3090042 w 3090042"/>
              <a:gd name="connsiteY42" fmla="*/ 569293 h 1255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090042" h="1255255">
                <a:moveTo>
                  <a:pt x="0" y="747969"/>
                </a:moveTo>
                <a:cubicBezTo>
                  <a:pt x="67441" y="730452"/>
                  <a:pt x="134883" y="712935"/>
                  <a:pt x="178676" y="747969"/>
                </a:cubicBezTo>
                <a:cubicBezTo>
                  <a:pt x="222469" y="783003"/>
                  <a:pt x="232980" y="1001968"/>
                  <a:pt x="262759" y="958175"/>
                </a:cubicBezTo>
                <a:cubicBezTo>
                  <a:pt x="292538" y="914382"/>
                  <a:pt x="325821" y="492217"/>
                  <a:pt x="357352" y="485210"/>
                </a:cubicBezTo>
                <a:cubicBezTo>
                  <a:pt x="388883" y="478203"/>
                  <a:pt x="427421" y="900369"/>
                  <a:pt x="451945" y="916134"/>
                </a:cubicBezTo>
                <a:cubicBezTo>
                  <a:pt x="476469" y="931899"/>
                  <a:pt x="486980" y="606079"/>
                  <a:pt x="504497" y="579803"/>
                </a:cubicBezTo>
                <a:cubicBezTo>
                  <a:pt x="522014" y="553527"/>
                  <a:pt x="532525" y="814534"/>
                  <a:pt x="557049" y="758479"/>
                </a:cubicBezTo>
                <a:cubicBezTo>
                  <a:pt x="581573" y="702424"/>
                  <a:pt x="623615" y="180410"/>
                  <a:pt x="651642" y="243472"/>
                </a:cubicBezTo>
                <a:cubicBezTo>
                  <a:pt x="679670" y="306534"/>
                  <a:pt x="700690" y="1149113"/>
                  <a:pt x="725214" y="1136851"/>
                </a:cubicBezTo>
                <a:cubicBezTo>
                  <a:pt x="749738" y="1124589"/>
                  <a:pt x="772511" y="204934"/>
                  <a:pt x="798787" y="169900"/>
                </a:cubicBezTo>
                <a:cubicBezTo>
                  <a:pt x="825063" y="134866"/>
                  <a:pt x="853090" y="881099"/>
                  <a:pt x="882869" y="926644"/>
                </a:cubicBezTo>
                <a:cubicBezTo>
                  <a:pt x="912648" y="972189"/>
                  <a:pt x="945931" y="450176"/>
                  <a:pt x="977462" y="443169"/>
                </a:cubicBezTo>
                <a:cubicBezTo>
                  <a:pt x="1008993" y="436162"/>
                  <a:pt x="1047532" y="888107"/>
                  <a:pt x="1072056" y="884603"/>
                </a:cubicBezTo>
                <a:cubicBezTo>
                  <a:pt x="1096580" y="881100"/>
                  <a:pt x="1107090" y="439665"/>
                  <a:pt x="1124607" y="422148"/>
                </a:cubicBezTo>
                <a:cubicBezTo>
                  <a:pt x="1142124" y="404631"/>
                  <a:pt x="1157890" y="761983"/>
                  <a:pt x="1177159" y="779500"/>
                </a:cubicBezTo>
                <a:cubicBezTo>
                  <a:pt x="1196428" y="797017"/>
                  <a:pt x="1215697" y="457182"/>
                  <a:pt x="1240221" y="527251"/>
                </a:cubicBezTo>
                <a:cubicBezTo>
                  <a:pt x="1264745" y="597320"/>
                  <a:pt x="1305035" y="1276989"/>
                  <a:pt x="1324304" y="1199913"/>
                </a:cubicBezTo>
                <a:cubicBezTo>
                  <a:pt x="1343573" y="1122837"/>
                  <a:pt x="1340070" y="59541"/>
                  <a:pt x="1355835" y="64796"/>
                </a:cubicBezTo>
                <a:cubicBezTo>
                  <a:pt x="1371600" y="70051"/>
                  <a:pt x="1390870" y="1241954"/>
                  <a:pt x="1418897" y="1231444"/>
                </a:cubicBezTo>
                <a:cubicBezTo>
                  <a:pt x="1446924" y="1220934"/>
                  <a:pt x="1488966" y="1734"/>
                  <a:pt x="1524000" y="1734"/>
                </a:cubicBezTo>
                <a:cubicBezTo>
                  <a:pt x="1559034" y="1734"/>
                  <a:pt x="1604580" y="1178892"/>
                  <a:pt x="1629104" y="1231444"/>
                </a:cubicBezTo>
                <a:cubicBezTo>
                  <a:pt x="1653628" y="1283996"/>
                  <a:pt x="1650124" y="397623"/>
                  <a:pt x="1671145" y="317044"/>
                </a:cubicBezTo>
                <a:cubicBezTo>
                  <a:pt x="1692166" y="236465"/>
                  <a:pt x="1734207" y="800521"/>
                  <a:pt x="1755228" y="747969"/>
                </a:cubicBezTo>
                <a:cubicBezTo>
                  <a:pt x="1776249" y="695417"/>
                  <a:pt x="1783255" y="-40307"/>
                  <a:pt x="1797269" y="1734"/>
                </a:cubicBezTo>
                <a:cubicBezTo>
                  <a:pt x="1811283" y="43775"/>
                  <a:pt x="1818290" y="954672"/>
                  <a:pt x="1839311" y="1000217"/>
                </a:cubicBezTo>
                <a:cubicBezTo>
                  <a:pt x="1860332" y="1045762"/>
                  <a:pt x="1902372" y="334562"/>
                  <a:pt x="1923393" y="275003"/>
                </a:cubicBezTo>
                <a:cubicBezTo>
                  <a:pt x="1944414" y="215444"/>
                  <a:pt x="1956676" y="628851"/>
                  <a:pt x="1965435" y="642865"/>
                </a:cubicBezTo>
                <a:cubicBezTo>
                  <a:pt x="1974194" y="656879"/>
                  <a:pt x="1974193" y="364341"/>
                  <a:pt x="1975945" y="359086"/>
                </a:cubicBezTo>
                <a:cubicBezTo>
                  <a:pt x="1977697" y="353831"/>
                  <a:pt x="1972442" y="595569"/>
                  <a:pt x="1975945" y="611334"/>
                </a:cubicBezTo>
                <a:cubicBezTo>
                  <a:pt x="1979448" y="627099"/>
                  <a:pt x="1961932" y="416893"/>
                  <a:pt x="1996966" y="453679"/>
                </a:cubicBezTo>
                <a:cubicBezTo>
                  <a:pt x="2032001" y="490465"/>
                  <a:pt x="2147614" y="842561"/>
                  <a:pt x="2186152" y="832051"/>
                </a:cubicBezTo>
                <a:cubicBezTo>
                  <a:pt x="2224690" y="821541"/>
                  <a:pt x="2221186" y="392369"/>
                  <a:pt x="2228193" y="390617"/>
                </a:cubicBezTo>
                <a:cubicBezTo>
                  <a:pt x="2235200" y="388865"/>
                  <a:pt x="2215931" y="819789"/>
                  <a:pt x="2228193" y="821541"/>
                </a:cubicBezTo>
                <a:cubicBezTo>
                  <a:pt x="2240455" y="823293"/>
                  <a:pt x="2271987" y="341568"/>
                  <a:pt x="2301766" y="401127"/>
                </a:cubicBezTo>
                <a:cubicBezTo>
                  <a:pt x="2331545" y="460686"/>
                  <a:pt x="2391104" y="1243707"/>
                  <a:pt x="2406869" y="1178893"/>
                </a:cubicBezTo>
                <a:cubicBezTo>
                  <a:pt x="2422635" y="1114079"/>
                  <a:pt x="2377090" y="-18"/>
                  <a:pt x="2396359" y="12244"/>
                </a:cubicBezTo>
                <a:cubicBezTo>
                  <a:pt x="2415628" y="24506"/>
                  <a:pt x="2492704" y="1194658"/>
                  <a:pt x="2522483" y="1252465"/>
                </a:cubicBezTo>
                <a:cubicBezTo>
                  <a:pt x="2552262" y="1310272"/>
                  <a:pt x="2554014" y="451927"/>
                  <a:pt x="2575035" y="359086"/>
                </a:cubicBezTo>
                <a:cubicBezTo>
                  <a:pt x="2596056" y="266245"/>
                  <a:pt x="2624083" y="669141"/>
                  <a:pt x="2648607" y="695417"/>
                </a:cubicBezTo>
                <a:cubicBezTo>
                  <a:pt x="2673131" y="721693"/>
                  <a:pt x="2701159" y="509734"/>
                  <a:pt x="2722180" y="516741"/>
                </a:cubicBezTo>
                <a:cubicBezTo>
                  <a:pt x="2743201" y="523748"/>
                  <a:pt x="2760717" y="726948"/>
                  <a:pt x="2774731" y="737458"/>
                </a:cubicBezTo>
                <a:cubicBezTo>
                  <a:pt x="2788745" y="747968"/>
                  <a:pt x="2753710" y="607830"/>
                  <a:pt x="2806262" y="579803"/>
                </a:cubicBezTo>
                <a:cubicBezTo>
                  <a:pt x="2858814" y="551776"/>
                  <a:pt x="3053256" y="572796"/>
                  <a:pt x="3090042" y="56929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자유형 12">
            <a:extLst>
              <a:ext uri="{FF2B5EF4-FFF2-40B4-BE49-F238E27FC236}">
                <a16:creationId xmlns:a16="http://schemas.microsoft.com/office/drawing/2014/main" id="{3962D823-A04A-104A-BC5C-8A080550ACDD}"/>
              </a:ext>
            </a:extLst>
          </p:cNvPr>
          <p:cNvSpPr/>
          <p:nvPr/>
        </p:nvSpPr>
        <p:spPr>
          <a:xfrm>
            <a:off x="3273416" y="3531303"/>
            <a:ext cx="4025462" cy="548272"/>
          </a:xfrm>
          <a:custGeom>
            <a:avLst/>
            <a:gdLst>
              <a:gd name="connsiteX0" fmla="*/ 0 w 3090042"/>
              <a:gd name="connsiteY0" fmla="*/ 747969 h 1255255"/>
              <a:gd name="connsiteX1" fmla="*/ 178676 w 3090042"/>
              <a:gd name="connsiteY1" fmla="*/ 747969 h 1255255"/>
              <a:gd name="connsiteX2" fmla="*/ 262759 w 3090042"/>
              <a:gd name="connsiteY2" fmla="*/ 958175 h 1255255"/>
              <a:gd name="connsiteX3" fmla="*/ 357352 w 3090042"/>
              <a:gd name="connsiteY3" fmla="*/ 485210 h 1255255"/>
              <a:gd name="connsiteX4" fmla="*/ 451945 w 3090042"/>
              <a:gd name="connsiteY4" fmla="*/ 916134 h 1255255"/>
              <a:gd name="connsiteX5" fmla="*/ 504497 w 3090042"/>
              <a:gd name="connsiteY5" fmla="*/ 579803 h 1255255"/>
              <a:gd name="connsiteX6" fmla="*/ 557049 w 3090042"/>
              <a:gd name="connsiteY6" fmla="*/ 758479 h 1255255"/>
              <a:gd name="connsiteX7" fmla="*/ 651642 w 3090042"/>
              <a:gd name="connsiteY7" fmla="*/ 243472 h 1255255"/>
              <a:gd name="connsiteX8" fmla="*/ 725214 w 3090042"/>
              <a:gd name="connsiteY8" fmla="*/ 1136851 h 1255255"/>
              <a:gd name="connsiteX9" fmla="*/ 798787 w 3090042"/>
              <a:gd name="connsiteY9" fmla="*/ 169900 h 1255255"/>
              <a:gd name="connsiteX10" fmla="*/ 882869 w 3090042"/>
              <a:gd name="connsiteY10" fmla="*/ 926644 h 1255255"/>
              <a:gd name="connsiteX11" fmla="*/ 977462 w 3090042"/>
              <a:gd name="connsiteY11" fmla="*/ 443169 h 1255255"/>
              <a:gd name="connsiteX12" fmla="*/ 1072056 w 3090042"/>
              <a:gd name="connsiteY12" fmla="*/ 884603 h 1255255"/>
              <a:gd name="connsiteX13" fmla="*/ 1124607 w 3090042"/>
              <a:gd name="connsiteY13" fmla="*/ 422148 h 1255255"/>
              <a:gd name="connsiteX14" fmla="*/ 1177159 w 3090042"/>
              <a:gd name="connsiteY14" fmla="*/ 779500 h 1255255"/>
              <a:gd name="connsiteX15" fmla="*/ 1240221 w 3090042"/>
              <a:gd name="connsiteY15" fmla="*/ 527251 h 1255255"/>
              <a:gd name="connsiteX16" fmla="*/ 1324304 w 3090042"/>
              <a:gd name="connsiteY16" fmla="*/ 1199913 h 1255255"/>
              <a:gd name="connsiteX17" fmla="*/ 1355835 w 3090042"/>
              <a:gd name="connsiteY17" fmla="*/ 64796 h 1255255"/>
              <a:gd name="connsiteX18" fmla="*/ 1418897 w 3090042"/>
              <a:gd name="connsiteY18" fmla="*/ 1231444 h 1255255"/>
              <a:gd name="connsiteX19" fmla="*/ 1524000 w 3090042"/>
              <a:gd name="connsiteY19" fmla="*/ 1734 h 1255255"/>
              <a:gd name="connsiteX20" fmla="*/ 1629104 w 3090042"/>
              <a:gd name="connsiteY20" fmla="*/ 1231444 h 1255255"/>
              <a:gd name="connsiteX21" fmla="*/ 1671145 w 3090042"/>
              <a:gd name="connsiteY21" fmla="*/ 317044 h 1255255"/>
              <a:gd name="connsiteX22" fmla="*/ 1755228 w 3090042"/>
              <a:gd name="connsiteY22" fmla="*/ 747969 h 1255255"/>
              <a:gd name="connsiteX23" fmla="*/ 1797269 w 3090042"/>
              <a:gd name="connsiteY23" fmla="*/ 1734 h 1255255"/>
              <a:gd name="connsiteX24" fmla="*/ 1839311 w 3090042"/>
              <a:gd name="connsiteY24" fmla="*/ 1000217 h 1255255"/>
              <a:gd name="connsiteX25" fmla="*/ 1923393 w 3090042"/>
              <a:gd name="connsiteY25" fmla="*/ 275003 h 1255255"/>
              <a:gd name="connsiteX26" fmla="*/ 1965435 w 3090042"/>
              <a:gd name="connsiteY26" fmla="*/ 642865 h 1255255"/>
              <a:gd name="connsiteX27" fmla="*/ 1975945 w 3090042"/>
              <a:gd name="connsiteY27" fmla="*/ 359086 h 1255255"/>
              <a:gd name="connsiteX28" fmla="*/ 1975945 w 3090042"/>
              <a:gd name="connsiteY28" fmla="*/ 611334 h 1255255"/>
              <a:gd name="connsiteX29" fmla="*/ 1996966 w 3090042"/>
              <a:gd name="connsiteY29" fmla="*/ 453679 h 1255255"/>
              <a:gd name="connsiteX30" fmla="*/ 2186152 w 3090042"/>
              <a:gd name="connsiteY30" fmla="*/ 832051 h 1255255"/>
              <a:gd name="connsiteX31" fmla="*/ 2228193 w 3090042"/>
              <a:gd name="connsiteY31" fmla="*/ 390617 h 1255255"/>
              <a:gd name="connsiteX32" fmla="*/ 2228193 w 3090042"/>
              <a:gd name="connsiteY32" fmla="*/ 821541 h 1255255"/>
              <a:gd name="connsiteX33" fmla="*/ 2301766 w 3090042"/>
              <a:gd name="connsiteY33" fmla="*/ 401127 h 1255255"/>
              <a:gd name="connsiteX34" fmla="*/ 2406869 w 3090042"/>
              <a:gd name="connsiteY34" fmla="*/ 1178893 h 1255255"/>
              <a:gd name="connsiteX35" fmla="*/ 2396359 w 3090042"/>
              <a:gd name="connsiteY35" fmla="*/ 12244 h 1255255"/>
              <a:gd name="connsiteX36" fmla="*/ 2522483 w 3090042"/>
              <a:gd name="connsiteY36" fmla="*/ 1252465 h 1255255"/>
              <a:gd name="connsiteX37" fmla="*/ 2575035 w 3090042"/>
              <a:gd name="connsiteY37" fmla="*/ 359086 h 1255255"/>
              <a:gd name="connsiteX38" fmla="*/ 2648607 w 3090042"/>
              <a:gd name="connsiteY38" fmla="*/ 695417 h 1255255"/>
              <a:gd name="connsiteX39" fmla="*/ 2722180 w 3090042"/>
              <a:gd name="connsiteY39" fmla="*/ 516741 h 1255255"/>
              <a:gd name="connsiteX40" fmla="*/ 2774731 w 3090042"/>
              <a:gd name="connsiteY40" fmla="*/ 737458 h 1255255"/>
              <a:gd name="connsiteX41" fmla="*/ 2806262 w 3090042"/>
              <a:gd name="connsiteY41" fmla="*/ 579803 h 1255255"/>
              <a:gd name="connsiteX42" fmla="*/ 3090042 w 3090042"/>
              <a:gd name="connsiteY42" fmla="*/ 569293 h 1255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090042" h="1255255">
                <a:moveTo>
                  <a:pt x="0" y="747969"/>
                </a:moveTo>
                <a:cubicBezTo>
                  <a:pt x="67441" y="730452"/>
                  <a:pt x="134883" y="712935"/>
                  <a:pt x="178676" y="747969"/>
                </a:cubicBezTo>
                <a:cubicBezTo>
                  <a:pt x="222469" y="783003"/>
                  <a:pt x="232980" y="1001968"/>
                  <a:pt x="262759" y="958175"/>
                </a:cubicBezTo>
                <a:cubicBezTo>
                  <a:pt x="292538" y="914382"/>
                  <a:pt x="325821" y="492217"/>
                  <a:pt x="357352" y="485210"/>
                </a:cubicBezTo>
                <a:cubicBezTo>
                  <a:pt x="388883" y="478203"/>
                  <a:pt x="427421" y="900369"/>
                  <a:pt x="451945" y="916134"/>
                </a:cubicBezTo>
                <a:cubicBezTo>
                  <a:pt x="476469" y="931899"/>
                  <a:pt x="486980" y="606079"/>
                  <a:pt x="504497" y="579803"/>
                </a:cubicBezTo>
                <a:cubicBezTo>
                  <a:pt x="522014" y="553527"/>
                  <a:pt x="532525" y="814534"/>
                  <a:pt x="557049" y="758479"/>
                </a:cubicBezTo>
                <a:cubicBezTo>
                  <a:pt x="581573" y="702424"/>
                  <a:pt x="623615" y="180410"/>
                  <a:pt x="651642" y="243472"/>
                </a:cubicBezTo>
                <a:cubicBezTo>
                  <a:pt x="679670" y="306534"/>
                  <a:pt x="700690" y="1149113"/>
                  <a:pt x="725214" y="1136851"/>
                </a:cubicBezTo>
                <a:cubicBezTo>
                  <a:pt x="749738" y="1124589"/>
                  <a:pt x="772511" y="204934"/>
                  <a:pt x="798787" y="169900"/>
                </a:cubicBezTo>
                <a:cubicBezTo>
                  <a:pt x="825063" y="134866"/>
                  <a:pt x="853090" y="881099"/>
                  <a:pt x="882869" y="926644"/>
                </a:cubicBezTo>
                <a:cubicBezTo>
                  <a:pt x="912648" y="972189"/>
                  <a:pt x="945931" y="450176"/>
                  <a:pt x="977462" y="443169"/>
                </a:cubicBezTo>
                <a:cubicBezTo>
                  <a:pt x="1008993" y="436162"/>
                  <a:pt x="1047532" y="888107"/>
                  <a:pt x="1072056" y="884603"/>
                </a:cubicBezTo>
                <a:cubicBezTo>
                  <a:pt x="1096580" y="881100"/>
                  <a:pt x="1107090" y="439665"/>
                  <a:pt x="1124607" y="422148"/>
                </a:cubicBezTo>
                <a:cubicBezTo>
                  <a:pt x="1142124" y="404631"/>
                  <a:pt x="1157890" y="761983"/>
                  <a:pt x="1177159" y="779500"/>
                </a:cubicBezTo>
                <a:cubicBezTo>
                  <a:pt x="1196428" y="797017"/>
                  <a:pt x="1215697" y="457182"/>
                  <a:pt x="1240221" y="527251"/>
                </a:cubicBezTo>
                <a:cubicBezTo>
                  <a:pt x="1264745" y="597320"/>
                  <a:pt x="1305035" y="1276989"/>
                  <a:pt x="1324304" y="1199913"/>
                </a:cubicBezTo>
                <a:cubicBezTo>
                  <a:pt x="1343573" y="1122837"/>
                  <a:pt x="1340070" y="59541"/>
                  <a:pt x="1355835" y="64796"/>
                </a:cubicBezTo>
                <a:cubicBezTo>
                  <a:pt x="1371600" y="70051"/>
                  <a:pt x="1390870" y="1241954"/>
                  <a:pt x="1418897" y="1231444"/>
                </a:cubicBezTo>
                <a:cubicBezTo>
                  <a:pt x="1446924" y="1220934"/>
                  <a:pt x="1488966" y="1734"/>
                  <a:pt x="1524000" y="1734"/>
                </a:cubicBezTo>
                <a:cubicBezTo>
                  <a:pt x="1559034" y="1734"/>
                  <a:pt x="1604580" y="1178892"/>
                  <a:pt x="1629104" y="1231444"/>
                </a:cubicBezTo>
                <a:cubicBezTo>
                  <a:pt x="1653628" y="1283996"/>
                  <a:pt x="1650124" y="397623"/>
                  <a:pt x="1671145" y="317044"/>
                </a:cubicBezTo>
                <a:cubicBezTo>
                  <a:pt x="1692166" y="236465"/>
                  <a:pt x="1734207" y="800521"/>
                  <a:pt x="1755228" y="747969"/>
                </a:cubicBezTo>
                <a:cubicBezTo>
                  <a:pt x="1776249" y="695417"/>
                  <a:pt x="1783255" y="-40307"/>
                  <a:pt x="1797269" y="1734"/>
                </a:cubicBezTo>
                <a:cubicBezTo>
                  <a:pt x="1811283" y="43775"/>
                  <a:pt x="1818290" y="954672"/>
                  <a:pt x="1839311" y="1000217"/>
                </a:cubicBezTo>
                <a:cubicBezTo>
                  <a:pt x="1860332" y="1045762"/>
                  <a:pt x="1902372" y="334562"/>
                  <a:pt x="1923393" y="275003"/>
                </a:cubicBezTo>
                <a:cubicBezTo>
                  <a:pt x="1944414" y="215444"/>
                  <a:pt x="1956676" y="628851"/>
                  <a:pt x="1965435" y="642865"/>
                </a:cubicBezTo>
                <a:cubicBezTo>
                  <a:pt x="1974194" y="656879"/>
                  <a:pt x="1974193" y="364341"/>
                  <a:pt x="1975945" y="359086"/>
                </a:cubicBezTo>
                <a:cubicBezTo>
                  <a:pt x="1977697" y="353831"/>
                  <a:pt x="1972442" y="595569"/>
                  <a:pt x="1975945" y="611334"/>
                </a:cubicBezTo>
                <a:cubicBezTo>
                  <a:pt x="1979448" y="627099"/>
                  <a:pt x="1961932" y="416893"/>
                  <a:pt x="1996966" y="453679"/>
                </a:cubicBezTo>
                <a:cubicBezTo>
                  <a:pt x="2032001" y="490465"/>
                  <a:pt x="2147614" y="842561"/>
                  <a:pt x="2186152" y="832051"/>
                </a:cubicBezTo>
                <a:cubicBezTo>
                  <a:pt x="2224690" y="821541"/>
                  <a:pt x="2221186" y="392369"/>
                  <a:pt x="2228193" y="390617"/>
                </a:cubicBezTo>
                <a:cubicBezTo>
                  <a:pt x="2235200" y="388865"/>
                  <a:pt x="2215931" y="819789"/>
                  <a:pt x="2228193" y="821541"/>
                </a:cubicBezTo>
                <a:cubicBezTo>
                  <a:pt x="2240455" y="823293"/>
                  <a:pt x="2271987" y="341568"/>
                  <a:pt x="2301766" y="401127"/>
                </a:cubicBezTo>
                <a:cubicBezTo>
                  <a:pt x="2331545" y="460686"/>
                  <a:pt x="2391104" y="1243707"/>
                  <a:pt x="2406869" y="1178893"/>
                </a:cubicBezTo>
                <a:cubicBezTo>
                  <a:pt x="2422635" y="1114079"/>
                  <a:pt x="2377090" y="-18"/>
                  <a:pt x="2396359" y="12244"/>
                </a:cubicBezTo>
                <a:cubicBezTo>
                  <a:pt x="2415628" y="24506"/>
                  <a:pt x="2492704" y="1194658"/>
                  <a:pt x="2522483" y="1252465"/>
                </a:cubicBezTo>
                <a:cubicBezTo>
                  <a:pt x="2552262" y="1310272"/>
                  <a:pt x="2554014" y="451927"/>
                  <a:pt x="2575035" y="359086"/>
                </a:cubicBezTo>
                <a:cubicBezTo>
                  <a:pt x="2596056" y="266245"/>
                  <a:pt x="2624083" y="669141"/>
                  <a:pt x="2648607" y="695417"/>
                </a:cubicBezTo>
                <a:cubicBezTo>
                  <a:pt x="2673131" y="721693"/>
                  <a:pt x="2701159" y="509734"/>
                  <a:pt x="2722180" y="516741"/>
                </a:cubicBezTo>
                <a:cubicBezTo>
                  <a:pt x="2743201" y="523748"/>
                  <a:pt x="2760717" y="726948"/>
                  <a:pt x="2774731" y="737458"/>
                </a:cubicBezTo>
                <a:cubicBezTo>
                  <a:pt x="2788745" y="747968"/>
                  <a:pt x="2753710" y="607830"/>
                  <a:pt x="2806262" y="579803"/>
                </a:cubicBezTo>
                <a:cubicBezTo>
                  <a:pt x="2858814" y="551776"/>
                  <a:pt x="3053256" y="572796"/>
                  <a:pt x="3090042" y="56929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B03024D8-BB66-9F48-876F-639F9F9F3406}"/>
              </a:ext>
            </a:extLst>
          </p:cNvPr>
          <p:cNvSpPr/>
          <p:nvPr/>
        </p:nvSpPr>
        <p:spPr>
          <a:xfrm>
            <a:off x="3273416" y="5015886"/>
            <a:ext cx="4025462" cy="548272"/>
          </a:xfrm>
          <a:custGeom>
            <a:avLst/>
            <a:gdLst>
              <a:gd name="connsiteX0" fmla="*/ 0 w 3090042"/>
              <a:gd name="connsiteY0" fmla="*/ 747969 h 1255255"/>
              <a:gd name="connsiteX1" fmla="*/ 178676 w 3090042"/>
              <a:gd name="connsiteY1" fmla="*/ 747969 h 1255255"/>
              <a:gd name="connsiteX2" fmla="*/ 262759 w 3090042"/>
              <a:gd name="connsiteY2" fmla="*/ 958175 h 1255255"/>
              <a:gd name="connsiteX3" fmla="*/ 357352 w 3090042"/>
              <a:gd name="connsiteY3" fmla="*/ 485210 h 1255255"/>
              <a:gd name="connsiteX4" fmla="*/ 451945 w 3090042"/>
              <a:gd name="connsiteY4" fmla="*/ 916134 h 1255255"/>
              <a:gd name="connsiteX5" fmla="*/ 504497 w 3090042"/>
              <a:gd name="connsiteY5" fmla="*/ 579803 h 1255255"/>
              <a:gd name="connsiteX6" fmla="*/ 557049 w 3090042"/>
              <a:gd name="connsiteY6" fmla="*/ 758479 h 1255255"/>
              <a:gd name="connsiteX7" fmla="*/ 651642 w 3090042"/>
              <a:gd name="connsiteY7" fmla="*/ 243472 h 1255255"/>
              <a:gd name="connsiteX8" fmla="*/ 725214 w 3090042"/>
              <a:gd name="connsiteY8" fmla="*/ 1136851 h 1255255"/>
              <a:gd name="connsiteX9" fmla="*/ 798787 w 3090042"/>
              <a:gd name="connsiteY9" fmla="*/ 169900 h 1255255"/>
              <a:gd name="connsiteX10" fmla="*/ 882869 w 3090042"/>
              <a:gd name="connsiteY10" fmla="*/ 926644 h 1255255"/>
              <a:gd name="connsiteX11" fmla="*/ 977462 w 3090042"/>
              <a:gd name="connsiteY11" fmla="*/ 443169 h 1255255"/>
              <a:gd name="connsiteX12" fmla="*/ 1072056 w 3090042"/>
              <a:gd name="connsiteY12" fmla="*/ 884603 h 1255255"/>
              <a:gd name="connsiteX13" fmla="*/ 1124607 w 3090042"/>
              <a:gd name="connsiteY13" fmla="*/ 422148 h 1255255"/>
              <a:gd name="connsiteX14" fmla="*/ 1177159 w 3090042"/>
              <a:gd name="connsiteY14" fmla="*/ 779500 h 1255255"/>
              <a:gd name="connsiteX15" fmla="*/ 1240221 w 3090042"/>
              <a:gd name="connsiteY15" fmla="*/ 527251 h 1255255"/>
              <a:gd name="connsiteX16" fmla="*/ 1324304 w 3090042"/>
              <a:gd name="connsiteY16" fmla="*/ 1199913 h 1255255"/>
              <a:gd name="connsiteX17" fmla="*/ 1355835 w 3090042"/>
              <a:gd name="connsiteY17" fmla="*/ 64796 h 1255255"/>
              <a:gd name="connsiteX18" fmla="*/ 1418897 w 3090042"/>
              <a:gd name="connsiteY18" fmla="*/ 1231444 h 1255255"/>
              <a:gd name="connsiteX19" fmla="*/ 1524000 w 3090042"/>
              <a:gd name="connsiteY19" fmla="*/ 1734 h 1255255"/>
              <a:gd name="connsiteX20" fmla="*/ 1629104 w 3090042"/>
              <a:gd name="connsiteY20" fmla="*/ 1231444 h 1255255"/>
              <a:gd name="connsiteX21" fmla="*/ 1671145 w 3090042"/>
              <a:gd name="connsiteY21" fmla="*/ 317044 h 1255255"/>
              <a:gd name="connsiteX22" fmla="*/ 1755228 w 3090042"/>
              <a:gd name="connsiteY22" fmla="*/ 747969 h 1255255"/>
              <a:gd name="connsiteX23" fmla="*/ 1797269 w 3090042"/>
              <a:gd name="connsiteY23" fmla="*/ 1734 h 1255255"/>
              <a:gd name="connsiteX24" fmla="*/ 1839311 w 3090042"/>
              <a:gd name="connsiteY24" fmla="*/ 1000217 h 1255255"/>
              <a:gd name="connsiteX25" fmla="*/ 1923393 w 3090042"/>
              <a:gd name="connsiteY25" fmla="*/ 275003 h 1255255"/>
              <a:gd name="connsiteX26" fmla="*/ 1965435 w 3090042"/>
              <a:gd name="connsiteY26" fmla="*/ 642865 h 1255255"/>
              <a:gd name="connsiteX27" fmla="*/ 1975945 w 3090042"/>
              <a:gd name="connsiteY27" fmla="*/ 359086 h 1255255"/>
              <a:gd name="connsiteX28" fmla="*/ 1975945 w 3090042"/>
              <a:gd name="connsiteY28" fmla="*/ 611334 h 1255255"/>
              <a:gd name="connsiteX29" fmla="*/ 1996966 w 3090042"/>
              <a:gd name="connsiteY29" fmla="*/ 453679 h 1255255"/>
              <a:gd name="connsiteX30" fmla="*/ 2186152 w 3090042"/>
              <a:gd name="connsiteY30" fmla="*/ 832051 h 1255255"/>
              <a:gd name="connsiteX31" fmla="*/ 2228193 w 3090042"/>
              <a:gd name="connsiteY31" fmla="*/ 390617 h 1255255"/>
              <a:gd name="connsiteX32" fmla="*/ 2228193 w 3090042"/>
              <a:gd name="connsiteY32" fmla="*/ 821541 h 1255255"/>
              <a:gd name="connsiteX33" fmla="*/ 2301766 w 3090042"/>
              <a:gd name="connsiteY33" fmla="*/ 401127 h 1255255"/>
              <a:gd name="connsiteX34" fmla="*/ 2406869 w 3090042"/>
              <a:gd name="connsiteY34" fmla="*/ 1178893 h 1255255"/>
              <a:gd name="connsiteX35" fmla="*/ 2396359 w 3090042"/>
              <a:gd name="connsiteY35" fmla="*/ 12244 h 1255255"/>
              <a:gd name="connsiteX36" fmla="*/ 2522483 w 3090042"/>
              <a:gd name="connsiteY36" fmla="*/ 1252465 h 1255255"/>
              <a:gd name="connsiteX37" fmla="*/ 2575035 w 3090042"/>
              <a:gd name="connsiteY37" fmla="*/ 359086 h 1255255"/>
              <a:gd name="connsiteX38" fmla="*/ 2648607 w 3090042"/>
              <a:gd name="connsiteY38" fmla="*/ 695417 h 1255255"/>
              <a:gd name="connsiteX39" fmla="*/ 2722180 w 3090042"/>
              <a:gd name="connsiteY39" fmla="*/ 516741 h 1255255"/>
              <a:gd name="connsiteX40" fmla="*/ 2774731 w 3090042"/>
              <a:gd name="connsiteY40" fmla="*/ 737458 h 1255255"/>
              <a:gd name="connsiteX41" fmla="*/ 2806262 w 3090042"/>
              <a:gd name="connsiteY41" fmla="*/ 579803 h 1255255"/>
              <a:gd name="connsiteX42" fmla="*/ 3090042 w 3090042"/>
              <a:gd name="connsiteY42" fmla="*/ 569293 h 1255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090042" h="1255255">
                <a:moveTo>
                  <a:pt x="0" y="747969"/>
                </a:moveTo>
                <a:cubicBezTo>
                  <a:pt x="67441" y="730452"/>
                  <a:pt x="134883" y="712935"/>
                  <a:pt x="178676" y="747969"/>
                </a:cubicBezTo>
                <a:cubicBezTo>
                  <a:pt x="222469" y="783003"/>
                  <a:pt x="232980" y="1001968"/>
                  <a:pt x="262759" y="958175"/>
                </a:cubicBezTo>
                <a:cubicBezTo>
                  <a:pt x="292538" y="914382"/>
                  <a:pt x="325821" y="492217"/>
                  <a:pt x="357352" y="485210"/>
                </a:cubicBezTo>
                <a:cubicBezTo>
                  <a:pt x="388883" y="478203"/>
                  <a:pt x="427421" y="900369"/>
                  <a:pt x="451945" y="916134"/>
                </a:cubicBezTo>
                <a:cubicBezTo>
                  <a:pt x="476469" y="931899"/>
                  <a:pt x="486980" y="606079"/>
                  <a:pt x="504497" y="579803"/>
                </a:cubicBezTo>
                <a:cubicBezTo>
                  <a:pt x="522014" y="553527"/>
                  <a:pt x="532525" y="814534"/>
                  <a:pt x="557049" y="758479"/>
                </a:cubicBezTo>
                <a:cubicBezTo>
                  <a:pt x="581573" y="702424"/>
                  <a:pt x="623615" y="180410"/>
                  <a:pt x="651642" y="243472"/>
                </a:cubicBezTo>
                <a:cubicBezTo>
                  <a:pt x="679670" y="306534"/>
                  <a:pt x="700690" y="1149113"/>
                  <a:pt x="725214" y="1136851"/>
                </a:cubicBezTo>
                <a:cubicBezTo>
                  <a:pt x="749738" y="1124589"/>
                  <a:pt x="772511" y="204934"/>
                  <a:pt x="798787" y="169900"/>
                </a:cubicBezTo>
                <a:cubicBezTo>
                  <a:pt x="825063" y="134866"/>
                  <a:pt x="853090" y="881099"/>
                  <a:pt x="882869" y="926644"/>
                </a:cubicBezTo>
                <a:cubicBezTo>
                  <a:pt x="912648" y="972189"/>
                  <a:pt x="945931" y="450176"/>
                  <a:pt x="977462" y="443169"/>
                </a:cubicBezTo>
                <a:cubicBezTo>
                  <a:pt x="1008993" y="436162"/>
                  <a:pt x="1047532" y="888107"/>
                  <a:pt x="1072056" y="884603"/>
                </a:cubicBezTo>
                <a:cubicBezTo>
                  <a:pt x="1096580" y="881100"/>
                  <a:pt x="1107090" y="439665"/>
                  <a:pt x="1124607" y="422148"/>
                </a:cubicBezTo>
                <a:cubicBezTo>
                  <a:pt x="1142124" y="404631"/>
                  <a:pt x="1157890" y="761983"/>
                  <a:pt x="1177159" y="779500"/>
                </a:cubicBezTo>
                <a:cubicBezTo>
                  <a:pt x="1196428" y="797017"/>
                  <a:pt x="1215697" y="457182"/>
                  <a:pt x="1240221" y="527251"/>
                </a:cubicBezTo>
                <a:cubicBezTo>
                  <a:pt x="1264745" y="597320"/>
                  <a:pt x="1305035" y="1276989"/>
                  <a:pt x="1324304" y="1199913"/>
                </a:cubicBezTo>
                <a:cubicBezTo>
                  <a:pt x="1343573" y="1122837"/>
                  <a:pt x="1340070" y="59541"/>
                  <a:pt x="1355835" y="64796"/>
                </a:cubicBezTo>
                <a:cubicBezTo>
                  <a:pt x="1371600" y="70051"/>
                  <a:pt x="1390870" y="1241954"/>
                  <a:pt x="1418897" y="1231444"/>
                </a:cubicBezTo>
                <a:cubicBezTo>
                  <a:pt x="1446924" y="1220934"/>
                  <a:pt x="1488966" y="1734"/>
                  <a:pt x="1524000" y="1734"/>
                </a:cubicBezTo>
                <a:cubicBezTo>
                  <a:pt x="1559034" y="1734"/>
                  <a:pt x="1604580" y="1178892"/>
                  <a:pt x="1629104" y="1231444"/>
                </a:cubicBezTo>
                <a:cubicBezTo>
                  <a:pt x="1653628" y="1283996"/>
                  <a:pt x="1650124" y="397623"/>
                  <a:pt x="1671145" y="317044"/>
                </a:cubicBezTo>
                <a:cubicBezTo>
                  <a:pt x="1692166" y="236465"/>
                  <a:pt x="1734207" y="800521"/>
                  <a:pt x="1755228" y="747969"/>
                </a:cubicBezTo>
                <a:cubicBezTo>
                  <a:pt x="1776249" y="695417"/>
                  <a:pt x="1783255" y="-40307"/>
                  <a:pt x="1797269" y="1734"/>
                </a:cubicBezTo>
                <a:cubicBezTo>
                  <a:pt x="1811283" y="43775"/>
                  <a:pt x="1818290" y="954672"/>
                  <a:pt x="1839311" y="1000217"/>
                </a:cubicBezTo>
                <a:cubicBezTo>
                  <a:pt x="1860332" y="1045762"/>
                  <a:pt x="1902372" y="334562"/>
                  <a:pt x="1923393" y="275003"/>
                </a:cubicBezTo>
                <a:cubicBezTo>
                  <a:pt x="1944414" y="215444"/>
                  <a:pt x="1956676" y="628851"/>
                  <a:pt x="1965435" y="642865"/>
                </a:cubicBezTo>
                <a:cubicBezTo>
                  <a:pt x="1974194" y="656879"/>
                  <a:pt x="1974193" y="364341"/>
                  <a:pt x="1975945" y="359086"/>
                </a:cubicBezTo>
                <a:cubicBezTo>
                  <a:pt x="1977697" y="353831"/>
                  <a:pt x="1972442" y="595569"/>
                  <a:pt x="1975945" y="611334"/>
                </a:cubicBezTo>
                <a:cubicBezTo>
                  <a:pt x="1979448" y="627099"/>
                  <a:pt x="1961932" y="416893"/>
                  <a:pt x="1996966" y="453679"/>
                </a:cubicBezTo>
                <a:cubicBezTo>
                  <a:pt x="2032001" y="490465"/>
                  <a:pt x="2147614" y="842561"/>
                  <a:pt x="2186152" y="832051"/>
                </a:cubicBezTo>
                <a:cubicBezTo>
                  <a:pt x="2224690" y="821541"/>
                  <a:pt x="2221186" y="392369"/>
                  <a:pt x="2228193" y="390617"/>
                </a:cubicBezTo>
                <a:cubicBezTo>
                  <a:pt x="2235200" y="388865"/>
                  <a:pt x="2215931" y="819789"/>
                  <a:pt x="2228193" y="821541"/>
                </a:cubicBezTo>
                <a:cubicBezTo>
                  <a:pt x="2240455" y="823293"/>
                  <a:pt x="2271987" y="341568"/>
                  <a:pt x="2301766" y="401127"/>
                </a:cubicBezTo>
                <a:cubicBezTo>
                  <a:pt x="2331545" y="460686"/>
                  <a:pt x="2391104" y="1243707"/>
                  <a:pt x="2406869" y="1178893"/>
                </a:cubicBezTo>
                <a:cubicBezTo>
                  <a:pt x="2422635" y="1114079"/>
                  <a:pt x="2377090" y="-18"/>
                  <a:pt x="2396359" y="12244"/>
                </a:cubicBezTo>
                <a:cubicBezTo>
                  <a:pt x="2415628" y="24506"/>
                  <a:pt x="2492704" y="1194658"/>
                  <a:pt x="2522483" y="1252465"/>
                </a:cubicBezTo>
                <a:cubicBezTo>
                  <a:pt x="2552262" y="1310272"/>
                  <a:pt x="2554014" y="451927"/>
                  <a:pt x="2575035" y="359086"/>
                </a:cubicBezTo>
                <a:cubicBezTo>
                  <a:pt x="2596056" y="266245"/>
                  <a:pt x="2624083" y="669141"/>
                  <a:pt x="2648607" y="695417"/>
                </a:cubicBezTo>
                <a:cubicBezTo>
                  <a:pt x="2673131" y="721693"/>
                  <a:pt x="2701159" y="509734"/>
                  <a:pt x="2722180" y="516741"/>
                </a:cubicBezTo>
                <a:cubicBezTo>
                  <a:pt x="2743201" y="523748"/>
                  <a:pt x="2760717" y="726948"/>
                  <a:pt x="2774731" y="737458"/>
                </a:cubicBezTo>
                <a:cubicBezTo>
                  <a:pt x="2788745" y="747968"/>
                  <a:pt x="2753710" y="607830"/>
                  <a:pt x="2806262" y="579803"/>
                </a:cubicBezTo>
                <a:cubicBezTo>
                  <a:pt x="2858814" y="551776"/>
                  <a:pt x="3053256" y="572796"/>
                  <a:pt x="3090042" y="56929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7AD669A-1921-E542-B5C2-93F5A5847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37" y="1548169"/>
            <a:ext cx="2033008" cy="2884934"/>
          </a:xfrm>
          <a:prstGeom prst="rect">
            <a:avLst/>
          </a:prstGeom>
        </p:spPr>
      </p:pic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1989F41E-47C7-3344-A3CA-25D2FC9772CF}"/>
              </a:ext>
            </a:extLst>
          </p:cNvPr>
          <p:cNvCxnSpPr>
            <a:cxnSpLocks/>
          </p:cNvCxnSpPr>
          <p:nvPr/>
        </p:nvCxnSpPr>
        <p:spPr>
          <a:xfrm>
            <a:off x="4326712" y="2117428"/>
            <a:ext cx="0" cy="348886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8AE318-3CAA-1742-B06B-8B28BC2FC374}"/>
              </a:ext>
            </a:extLst>
          </p:cNvPr>
          <p:cNvSpPr/>
          <p:nvPr/>
        </p:nvSpPr>
        <p:spPr>
          <a:xfrm>
            <a:off x="8470206" y="2126418"/>
            <a:ext cx="520860" cy="341459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1E91D66-FDE6-B649-8788-0CA156018672}"/>
                  </a:ext>
                </a:extLst>
              </p:cNvPr>
              <p:cNvSpPr txBox="1"/>
              <p:nvPr/>
            </p:nvSpPr>
            <p:spPr>
              <a:xfrm>
                <a:off x="2752558" y="5904479"/>
                <a:ext cx="1680545" cy="693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ko-KR" altLang="en-US" sz="36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ko-K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ko-KR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3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kumimoji="1" lang="en-US" altLang="ko-KR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ko-KR" altLang="en-US" sz="36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1E91D66-FDE6-B649-8788-0CA156018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558" y="5904479"/>
                <a:ext cx="1680545" cy="693973"/>
              </a:xfrm>
              <a:prstGeom prst="rect">
                <a:avLst/>
              </a:prstGeom>
              <a:blipFill>
                <a:blip r:embed="rId4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0292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96AD9-755D-4247-B7E2-95F9EC81C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CPA</a:t>
            </a:r>
            <a:endParaRPr kumimoji="1"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779C7AE0-AC91-2749-A287-A06B0F014A9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08590" y="1548169"/>
              <a:ext cx="9371490" cy="409026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5460">
                      <a:extLst>
                        <a:ext uri="{9D8B030D-6E8A-4147-A177-3AD203B41FA5}">
                          <a16:colId xmlns:a16="http://schemas.microsoft.com/office/drawing/2014/main" val="2668371493"/>
                        </a:ext>
                      </a:extLst>
                    </a:gridCol>
                    <a:gridCol w="4183744">
                      <a:extLst>
                        <a:ext uri="{9D8B030D-6E8A-4147-A177-3AD203B41FA5}">
                          <a16:colId xmlns:a16="http://schemas.microsoft.com/office/drawing/2014/main" val="2588359045"/>
                        </a:ext>
                      </a:extLst>
                    </a:gridCol>
                    <a:gridCol w="874457">
                      <a:extLst>
                        <a:ext uri="{9D8B030D-6E8A-4147-A177-3AD203B41FA5}">
                          <a16:colId xmlns:a16="http://schemas.microsoft.com/office/drawing/2014/main" val="1230723341"/>
                        </a:ext>
                      </a:extLst>
                    </a:gridCol>
                    <a:gridCol w="874457">
                      <a:extLst>
                        <a:ext uri="{9D8B030D-6E8A-4147-A177-3AD203B41FA5}">
                          <a16:colId xmlns:a16="http://schemas.microsoft.com/office/drawing/2014/main" val="2996856276"/>
                        </a:ext>
                      </a:extLst>
                    </a:gridCol>
                    <a:gridCol w="874458">
                      <a:extLst>
                        <a:ext uri="{9D8B030D-6E8A-4147-A177-3AD203B41FA5}">
                          <a16:colId xmlns:a16="http://schemas.microsoft.com/office/drawing/2014/main" val="1455752086"/>
                        </a:ext>
                      </a:extLst>
                    </a:gridCol>
                    <a:gridCol w="874457">
                      <a:extLst>
                        <a:ext uri="{9D8B030D-6E8A-4147-A177-3AD203B41FA5}">
                          <a16:colId xmlns:a16="http://schemas.microsoft.com/office/drawing/2014/main" val="778566739"/>
                        </a:ext>
                      </a:extLst>
                    </a:gridCol>
                    <a:gridCol w="874457">
                      <a:extLst>
                        <a:ext uri="{9D8B030D-6E8A-4147-A177-3AD203B41FA5}">
                          <a16:colId xmlns:a16="http://schemas.microsoft.com/office/drawing/2014/main" val="4174802302"/>
                        </a:ext>
                      </a:extLst>
                    </a:gridCol>
                  </a:tblGrid>
                  <a:tr h="50162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Input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trace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0x00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0x01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0xFE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0xFF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53003790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0x3D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6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8057986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0x24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5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02217983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0xAE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8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6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36581788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5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84267106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0x24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5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948891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779C7AE0-AC91-2749-A287-A06B0F014A9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08590" y="1548169"/>
              <a:ext cx="9371490" cy="409026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5460">
                      <a:extLst>
                        <a:ext uri="{9D8B030D-6E8A-4147-A177-3AD203B41FA5}">
                          <a16:colId xmlns:a16="http://schemas.microsoft.com/office/drawing/2014/main" val="2668371493"/>
                        </a:ext>
                      </a:extLst>
                    </a:gridCol>
                    <a:gridCol w="4183744">
                      <a:extLst>
                        <a:ext uri="{9D8B030D-6E8A-4147-A177-3AD203B41FA5}">
                          <a16:colId xmlns:a16="http://schemas.microsoft.com/office/drawing/2014/main" val="2588359045"/>
                        </a:ext>
                      </a:extLst>
                    </a:gridCol>
                    <a:gridCol w="874457">
                      <a:extLst>
                        <a:ext uri="{9D8B030D-6E8A-4147-A177-3AD203B41FA5}">
                          <a16:colId xmlns:a16="http://schemas.microsoft.com/office/drawing/2014/main" val="1230723341"/>
                        </a:ext>
                      </a:extLst>
                    </a:gridCol>
                    <a:gridCol w="874457">
                      <a:extLst>
                        <a:ext uri="{9D8B030D-6E8A-4147-A177-3AD203B41FA5}">
                          <a16:colId xmlns:a16="http://schemas.microsoft.com/office/drawing/2014/main" val="2996856276"/>
                        </a:ext>
                      </a:extLst>
                    </a:gridCol>
                    <a:gridCol w="874458">
                      <a:extLst>
                        <a:ext uri="{9D8B030D-6E8A-4147-A177-3AD203B41FA5}">
                          <a16:colId xmlns:a16="http://schemas.microsoft.com/office/drawing/2014/main" val="1455752086"/>
                        </a:ext>
                      </a:extLst>
                    </a:gridCol>
                    <a:gridCol w="874457">
                      <a:extLst>
                        <a:ext uri="{9D8B030D-6E8A-4147-A177-3AD203B41FA5}">
                          <a16:colId xmlns:a16="http://schemas.microsoft.com/office/drawing/2014/main" val="778566739"/>
                        </a:ext>
                      </a:extLst>
                    </a:gridCol>
                    <a:gridCol w="874457">
                      <a:extLst>
                        <a:ext uri="{9D8B030D-6E8A-4147-A177-3AD203B41FA5}">
                          <a16:colId xmlns:a16="http://schemas.microsoft.com/office/drawing/2014/main" val="4174802302"/>
                        </a:ext>
                      </a:extLst>
                    </a:gridCol>
                  </a:tblGrid>
                  <a:tr h="50162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Input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trace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0x00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0x01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71014" t="-2500" r="-201449" b="-7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0xFE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0xFF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53003790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0x3D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6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8057986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0x24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5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02217983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0xAE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8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6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36581788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376786" r="-1056250" b="-1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394" t="-376786" r="-104848" b="-1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5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84267106"/>
                      </a:ext>
                    </a:extLst>
                  </a:tr>
                  <a:tr h="717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0x24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5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9488919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자유형 10">
            <a:extLst>
              <a:ext uri="{FF2B5EF4-FFF2-40B4-BE49-F238E27FC236}">
                <a16:creationId xmlns:a16="http://schemas.microsoft.com/office/drawing/2014/main" id="{2E76EEBA-15C4-4C47-A3A0-1E48F47A68FF}"/>
              </a:ext>
            </a:extLst>
          </p:cNvPr>
          <p:cNvSpPr/>
          <p:nvPr/>
        </p:nvSpPr>
        <p:spPr>
          <a:xfrm>
            <a:off x="3273416" y="2149568"/>
            <a:ext cx="4025462" cy="548272"/>
          </a:xfrm>
          <a:custGeom>
            <a:avLst/>
            <a:gdLst>
              <a:gd name="connsiteX0" fmla="*/ 0 w 3090042"/>
              <a:gd name="connsiteY0" fmla="*/ 747969 h 1255255"/>
              <a:gd name="connsiteX1" fmla="*/ 178676 w 3090042"/>
              <a:gd name="connsiteY1" fmla="*/ 747969 h 1255255"/>
              <a:gd name="connsiteX2" fmla="*/ 262759 w 3090042"/>
              <a:gd name="connsiteY2" fmla="*/ 958175 h 1255255"/>
              <a:gd name="connsiteX3" fmla="*/ 357352 w 3090042"/>
              <a:gd name="connsiteY3" fmla="*/ 485210 h 1255255"/>
              <a:gd name="connsiteX4" fmla="*/ 451945 w 3090042"/>
              <a:gd name="connsiteY4" fmla="*/ 916134 h 1255255"/>
              <a:gd name="connsiteX5" fmla="*/ 504497 w 3090042"/>
              <a:gd name="connsiteY5" fmla="*/ 579803 h 1255255"/>
              <a:gd name="connsiteX6" fmla="*/ 557049 w 3090042"/>
              <a:gd name="connsiteY6" fmla="*/ 758479 h 1255255"/>
              <a:gd name="connsiteX7" fmla="*/ 651642 w 3090042"/>
              <a:gd name="connsiteY7" fmla="*/ 243472 h 1255255"/>
              <a:gd name="connsiteX8" fmla="*/ 725214 w 3090042"/>
              <a:gd name="connsiteY8" fmla="*/ 1136851 h 1255255"/>
              <a:gd name="connsiteX9" fmla="*/ 798787 w 3090042"/>
              <a:gd name="connsiteY9" fmla="*/ 169900 h 1255255"/>
              <a:gd name="connsiteX10" fmla="*/ 882869 w 3090042"/>
              <a:gd name="connsiteY10" fmla="*/ 926644 h 1255255"/>
              <a:gd name="connsiteX11" fmla="*/ 977462 w 3090042"/>
              <a:gd name="connsiteY11" fmla="*/ 443169 h 1255255"/>
              <a:gd name="connsiteX12" fmla="*/ 1072056 w 3090042"/>
              <a:gd name="connsiteY12" fmla="*/ 884603 h 1255255"/>
              <a:gd name="connsiteX13" fmla="*/ 1124607 w 3090042"/>
              <a:gd name="connsiteY13" fmla="*/ 422148 h 1255255"/>
              <a:gd name="connsiteX14" fmla="*/ 1177159 w 3090042"/>
              <a:gd name="connsiteY14" fmla="*/ 779500 h 1255255"/>
              <a:gd name="connsiteX15" fmla="*/ 1240221 w 3090042"/>
              <a:gd name="connsiteY15" fmla="*/ 527251 h 1255255"/>
              <a:gd name="connsiteX16" fmla="*/ 1324304 w 3090042"/>
              <a:gd name="connsiteY16" fmla="*/ 1199913 h 1255255"/>
              <a:gd name="connsiteX17" fmla="*/ 1355835 w 3090042"/>
              <a:gd name="connsiteY17" fmla="*/ 64796 h 1255255"/>
              <a:gd name="connsiteX18" fmla="*/ 1418897 w 3090042"/>
              <a:gd name="connsiteY18" fmla="*/ 1231444 h 1255255"/>
              <a:gd name="connsiteX19" fmla="*/ 1524000 w 3090042"/>
              <a:gd name="connsiteY19" fmla="*/ 1734 h 1255255"/>
              <a:gd name="connsiteX20" fmla="*/ 1629104 w 3090042"/>
              <a:gd name="connsiteY20" fmla="*/ 1231444 h 1255255"/>
              <a:gd name="connsiteX21" fmla="*/ 1671145 w 3090042"/>
              <a:gd name="connsiteY21" fmla="*/ 317044 h 1255255"/>
              <a:gd name="connsiteX22" fmla="*/ 1755228 w 3090042"/>
              <a:gd name="connsiteY22" fmla="*/ 747969 h 1255255"/>
              <a:gd name="connsiteX23" fmla="*/ 1797269 w 3090042"/>
              <a:gd name="connsiteY23" fmla="*/ 1734 h 1255255"/>
              <a:gd name="connsiteX24" fmla="*/ 1839311 w 3090042"/>
              <a:gd name="connsiteY24" fmla="*/ 1000217 h 1255255"/>
              <a:gd name="connsiteX25" fmla="*/ 1923393 w 3090042"/>
              <a:gd name="connsiteY25" fmla="*/ 275003 h 1255255"/>
              <a:gd name="connsiteX26" fmla="*/ 1965435 w 3090042"/>
              <a:gd name="connsiteY26" fmla="*/ 642865 h 1255255"/>
              <a:gd name="connsiteX27" fmla="*/ 1975945 w 3090042"/>
              <a:gd name="connsiteY27" fmla="*/ 359086 h 1255255"/>
              <a:gd name="connsiteX28" fmla="*/ 1975945 w 3090042"/>
              <a:gd name="connsiteY28" fmla="*/ 611334 h 1255255"/>
              <a:gd name="connsiteX29" fmla="*/ 1996966 w 3090042"/>
              <a:gd name="connsiteY29" fmla="*/ 453679 h 1255255"/>
              <a:gd name="connsiteX30" fmla="*/ 2186152 w 3090042"/>
              <a:gd name="connsiteY30" fmla="*/ 832051 h 1255255"/>
              <a:gd name="connsiteX31" fmla="*/ 2228193 w 3090042"/>
              <a:gd name="connsiteY31" fmla="*/ 390617 h 1255255"/>
              <a:gd name="connsiteX32" fmla="*/ 2228193 w 3090042"/>
              <a:gd name="connsiteY32" fmla="*/ 821541 h 1255255"/>
              <a:gd name="connsiteX33" fmla="*/ 2301766 w 3090042"/>
              <a:gd name="connsiteY33" fmla="*/ 401127 h 1255255"/>
              <a:gd name="connsiteX34" fmla="*/ 2406869 w 3090042"/>
              <a:gd name="connsiteY34" fmla="*/ 1178893 h 1255255"/>
              <a:gd name="connsiteX35" fmla="*/ 2396359 w 3090042"/>
              <a:gd name="connsiteY35" fmla="*/ 12244 h 1255255"/>
              <a:gd name="connsiteX36" fmla="*/ 2522483 w 3090042"/>
              <a:gd name="connsiteY36" fmla="*/ 1252465 h 1255255"/>
              <a:gd name="connsiteX37" fmla="*/ 2575035 w 3090042"/>
              <a:gd name="connsiteY37" fmla="*/ 359086 h 1255255"/>
              <a:gd name="connsiteX38" fmla="*/ 2648607 w 3090042"/>
              <a:gd name="connsiteY38" fmla="*/ 695417 h 1255255"/>
              <a:gd name="connsiteX39" fmla="*/ 2722180 w 3090042"/>
              <a:gd name="connsiteY39" fmla="*/ 516741 h 1255255"/>
              <a:gd name="connsiteX40" fmla="*/ 2774731 w 3090042"/>
              <a:gd name="connsiteY40" fmla="*/ 737458 h 1255255"/>
              <a:gd name="connsiteX41" fmla="*/ 2806262 w 3090042"/>
              <a:gd name="connsiteY41" fmla="*/ 579803 h 1255255"/>
              <a:gd name="connsiteX42" fmla="*/ 3090042 w 3090042"/>
              <a:gd name="connsiteY42" fmla="*/ 569293 h 1255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090042" h="1255255">
                <a:moveTo>
                  <a:pt x="0" y="747969"/>
                </a:moveTo>
                <a:cubicBezTo>
                  <a:pt x="67441" y="730452"/>
                  <a:pt x="134883" y="712935"/>
                  <a:pt x="178676" y="747969"/>
                </a:cubicBezTo>
                <a:cubicBezTo>
                  <a:pt x="222469" y="783003"/>
                  <a:pt x="232980" y="1001968"/>
                  <a:pt x="262759" y="958175"/>
                </a:cubicBezTo>
                <a:cubicBezTo>
                  <a:pt x="292538" y="914382"/>
                  <a:pt x="325821" y="492217"/>
                  <a:pt x="357352" y="485210"/>
                </a:cubicBezTo>
                <a:cubicBezTo>
                  <a:pt x="388883" y="478203"/>
                  <a:pt x="427421" y="900369"/>
                  <a:pt x="451945" y="916134"/>
                </a:cubicBezTo>
                <a:cubicBezTo>
                  <a:pt x="476469" y="931899"/>
                  <a:pt x="486980" y="606079"/>
                  <a:pt x="504497" y="579803"/>
                </a:cubicBezTo>
                <a:cubicBezTo>
                  <a:pt x="522014" y="553527"/>
                  <a:pt x="532525" y="814534"/>
                  <a:pt x="557049" y="758479"/>
                </a:cubicBezTo>
                <a:cubicBezTo>
                  <a:pt x="581573" y="702424"/>
                  <a:pt x="623615" y="180410"/>
                  <a:pt x="651642" y="243472"/>
                </a:cubicBezTo>
                <a:cubicBezTo>
                  <a:pt x="679670" y="306534"/>
                  <a:pt x="700690" y="1149113"/>
                  <a:pt x="725214" y="1136851"/>
                </a:cubicBezTo>
                <a:cubicBezTo>
                  <a:pt x="749738" y="1124589"/>
                  <a:pt x="772511" y="204934"/>
                  <a:pt x="798787" y="169900"/>
                </a:cubicBezTo>
                <a:cubicBezTo>
                  <a:pt x="825063" y="134866"/>
                  <a:pt x="853090" y="881099"/>
                  <a:pt x="882869" y="926644"/>
                </a:cubicBezTo>
                <a:cubicBezTo>
                  <a:pt x="912648" y="972189"/>
                  <a:pt x="945931" y="450176"/>
                  <a:pt x="977462" y="443169"/>
                </a:cubicBezTo>
                <a:cubicBezTo>
                  <a:pt x="1008993" y="436162"/>
                  <a:pt x="1047532" y="888107"/>
                  <a:pt x="1072056" y="884603"/>
                </a:cubicBezTo>
                <a:cubicBezTo>
                  <a:pt x="1096580" y="881100"/>
                  <a:pt x="1107090" y="439665"/>
                  <a:pt x="1124607" y="422148"/>
                </a:cubicBezTo>
                <a:cubicBezTo>
                  <a:pt x="1142124" y="404631"/>
                  <a:pt x="1157890" y="761983"/>
                  <a:pt x="1177159" y="779500"/>
                </a:cubicBezTo>
                <a:cubicBezTo>
                  <a:pt x="1196428" y="797017"/>
                  <a:pt x="1215697" y="457182"/>
                  <a:pt x="1240221" y="527251"/>
                </a:cubicBezTo>
                <a:cubicBezTo>
                  <a:pt x="1264745" y="597320"/>
                  <a:pt x="1305035" y="1276989"/>
                  <a:pt x="1324304" y="1199913"/>
                </a:cubicBezTo>
                <a:cubicBezTo>
                  <a:pt x="1343573" y="1122837"/>
                  <a:pt x="1340070" y="59541"/>
                  <a:pt x="1355835" y="64796"/>
                </a:cubicBezTo>
                <a:cubicBezTo>
                  <a:pt x="1371600" y="70051"/>
                  <a:pt x="1390870" y="1241954"/>
                  <a:pt x="1418897" y="1231444"/>
                </a:cubicBezTo>
                <a:cubicBezTo>
                  <a:pt x="1446924" y="1220934"/>
                  <a:pt x="1488966" y="1734"/>
                  <a:pt x="1524000" y="1734"/>
                </a:cubicBezTo>
                <a:cubicBezTo>
                  <a:pt x="1559034" y="1734"/>
                  <a:pt x="1604580" y="1178892"/>
                  <a:pt x="1629104" y="1231444"/>
                </a:cubicBezTo>
                <a:cubicBezTo>
                  <a:pt x="1653628" y="1283996"/>
                  <a:pt x="1650124" y="397623"/>
                  <a:pt x="1671145" y="317044"/>
                </a:cubicBezTo>
                <a:cubicBezTo>
                  <a:pt x="1692166" y="236465"/>
                  <a:pt x="1734207" y="800521"/>
                  <a:pt x="1755228" y="747969"/>
                </a:cubicBezTo>
                <a:cubicBezTo>
                  <a:pt x="1776249" y="695417"/>
                  <a:pt x="1783255" y="-40307"/>
                  <a:pt x="1797269" y="1734"/>
                </a:cubicBezTo>
                <a:cubicBezTo>
                  <a:pt x="1811283" y="43775"/>
                  <a:pt x="1818290" y="954672"/>
                  <a:pt x="1839311" y="1000217"/>
                </a:cubicBezTo>
                <a:cubicBezTo>
                  <a:pt x="1860332" y="1045762"/>
                  <a:pt x="1902372" y="334562"/>
                  <a:pt x="1923393" y="275003"/>
                </a:cubicBezTo>
                <a:cubicBezTo>
                  <a:pt x="1944414" y="215444"/>
                  <a:pt x="1956676" y="628851"/>
                  <a:pt x="1965435" y="642865"/>
                </a:cubicBezTo>
                <a:cubicBezTo>
                  <a:pt x="1974194" y="656879"/>
                  <a:pt x="1974193" y="364341"/>
                  <a:pt x="1975945" y="359086"/>
                </a:cubicBezTo>
                <a:cubicBezTo>
                  <a:pt x="1977697" y="353831"/>
                  <a:pt x="1972442" y="595569"/>
                  <a:pt x="1975945" y="611334"/>
                </a:cubicBezTo>
                <a:cubicBezTo>
                  <a:pt x="1979448" y="627099"/>
                  <a:pt x="1961932" y="416893"/>
                  <a:pt x="1996966" y="453679"/>
                </a:cubicBezTo>
                <a:cubicBezTo>
                  <a:pt x="2032001" y="490465"/>
                  <a:pt x="2147614" y="842561"/>
                  <a:pt x="2186152" y="832051"/>
                </a:cubicBezTo>
                <a:cubicBezTo>
                  <a:pt x="2224690" y="821541"/>
                  <a:pt x="2221186" y="392369"/>
                  <a:pt x="2228193" y="390617"/>
                </a:cubicBezTo>
                <a:cubicBezTo>
                  <a:pt x="2235200" y="388865"/>
                  <a:pt x="2215931" y="819789"/>
                  <a:pt x="2228193" y="821541"/>
                </a:cubicBezTo>
                <a:cubicBezTo>
                  <a:pt x="2240455" y="823293"/>
                  <a:pt x="2271987" y="341568"/>
                  <a:pt x="2301766" y="401127"/>
                </a:cubicBezTo>
                <a:cubicBezTo>
                  <a:pt x="2331545" y="460686"/>
                  <a:pt x="2391104" y="1243707"/>
                  <a:pt x="2406869" y="1178893"/>
                </a:cubicBezTo>
                <a:cubicBezTo>
                  <a:pt x="2422635" y="1114079"/>
                  <a:pt x="2377090" y="-18"/>
                  <a:pt x="2396359" y="12244"/>
                </a:cubicBezTo>
                <a:cubicBezTo>
                  <a:pt x="2415628" y="24506"/>
                  <a:pt x="2492704" y="1194658"/>
                  <a:pt x="2522483" y="1252465"/>
                </a:cubicBezTo>
                <a:cubicBezTo>
                  <a:pt x="2552262" y="1310272"/>
                  <a:pt x="2554014" y="451927"/>
                  <a:pt x="2575035" y="359086"/>
                </a:cubicBezTo>
                <a:cubicBezTo>
                  <a:pt x="2596056" y="266245"/>
                  <a:pt x="2624083" y="669141"/>
                  <a:pt x="2648607" y="695417"/>
                </a:cubicBezTo>
                <a:cubicBezTo>
                  <a:pt x="2673131" y="721693"/>
                  <a:pt x="2701159" y="509734"/>
                  <a:pt x="2722180" y="516741"/>
                </a:cubicBezTo>
                <a:cubicBezTo>
                  <a:pt x="2743201" y="523748"/>
                  <a:pt x="2760717" y="726948"/>
                  <a:pt x="2774731" y="737458"/>
                </a:cubicBezTo>
                <a:cubicBezTo>
                  <a:pt x="2788745" y="747968"/>
                  <a:pt x="2753710" y="607830"/>
                  <a:pt x="2806262" y="579803"/>
                </a:cubicBezTo>
                <a:cubicBezTo>
                  <a:pt x="2858814" y="551776"/>
                  <a:pt x="3053256" y="572796"/>
                  <a:pt x="3090042" y="56929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자유형 11">
            <a:extLst>
              <a:ext uri="{FF2B5EF4-FFF2-40B4-BE49-F238E27FC236}">
                <a16:creationId xmlns:a16="http://schemas.microsoft.com/office/drawing/2014/main" id="{88AA4BAE-8B44-BB44-9AE7-D22A0ADB9E93}"/>
              </a:ext>
            </a:extLst>
          </p:cNvPr>
          <p:cNvSpPr/>
          <p:nvPr/>
        </p:nvSpPr>
        <p:spPr>
          <a:xfrm>
            <a:off x="3273416" y="2826326"/>
            <a:ext cx="4025462" cy="548272"/>
          </a:xfrm>
          <a:custGeom>
            <a:avLst/>
            <a:gdLst>
              <a:gd name="connsiteX0" fmla="*/ 0 w 3090042"/>
              <a:gd name="connsiteY0" fmla="*/ 747969 h 1255255"/>
              <a:gd name="connsiteX1" fmla="*/ 178676 w 3090042"/>
              <a:gd name="connsiteY1" fmla="*/ 747969 h 1255255"/>
              <a:gd name="connsiteX2" fmla="*/ 262759 w 3090042"/>
              <a:gd name="connsiteY2" fmla="*/ 958175 h 1255255"/>
              <a:gd name="connsiteX3" fmla="*/ 357352 w 3090042"/>
              <a:gd name="connsiteY3" fmla="*/ 485210 h 1255255"/>
              <a:gd name="connsiteX4" fmla="*/ 451945 w 3090042"/>
              <a:gd name="connsiteY4" fmla="*/ 916134 h 1255255"/>
              <a:gd name="connsiteX5" fmla="*/ 504497 w 3090042"/>
              <a:gd name="connsiteY5" fmla="*/ 579803 h 1255255"/>
              <a:gd name="connsiteX6" fmla="*/ 557049 w 3090042"/>
              <a:gd name="connsiteY6" fmla="*/ 758479 h 1255255"/>
              <a:gd name="connsiteX7" fmla="*/ 651642 w 3090042"/>
              <a:gd name="connsiteY7" fmla="*/ 243472 h 1255255"/>
              <a:gd name="connsiteX8" fmla="*/ 725214 w 3090042"/>
              <a:gd name="connsiteY8" fmla="*/ 1136851 h 1255255"/>
              <a:gd name="connsiteX9" fmla="*/ 798787 w 3090042"/>
              <a:gd name="connsiteY9" fmla="*/ 169900 h 1255255"/>
              <a:gd name="connsiteX10" fmla="*/ 882869 w 3090042"/>
              <a:gd name="connsiteY10" fmla="*/ 926644 h 1255255"/>
              <a:gd name="connsiteX11" fmla="*/ 977462 w 3090042"/>
              <a:gd name="connsiteY11" fmla="*/ 443169 h 1255255"/>
              <a:gd name="connsiteX12" fmla="*/ 1072056 w 3090042"/>
              <a:gd name="connsiteY12" fmla="*/ 884603 h 1255255"/>
              <a:gd name="connsiteX13" fmla="*/ 1124607 w 3090042"/>
              <a:gd name="connsiteY13" fmla="*/ 422148 h 1255255"/>
              <a:gd name="connsiteX14" fmla="*/ 1177159 w 3090042"/>
              <a:gd name="connsiteY14" fmla="*/ 779500 h 1255255"/>
              <a:gd name="connsiteX15" fmla="*/ 1240221 w 3090042"/>
              <a:gd name="connsiteY15" fmla="*/ 527251 h 1255255"/>
              <a:gd name="connsiteX16" fmla="*/ 1324304 w 3090042"/>
              <a:gd name="connsiteY16" fmla="*/ 1199913 h 1255255"/>
              <a:gd name="connsiteX17" fmla="*/ 1355835 w 3090042"/>
              <a:gd name="connsiteY17" fmla="*/ 64796 h 1255255"/>
              <a:gd name="connsiteX18" fmla="*/ 1418897 w 3090042"/>
              <a:gd name="connsiteY18" fmla="*/ 1231444 h 1255255"/>
              <a:gd name="connsiteX19" fmla="*/ 1524000 w 3090042"/>
              <a:gd name="connsiteY19" fmla="*/ 1734 h 1255255"/>
              <a:gd name="connsiteX20" fmla="*/ 1629104 w 3090042"/>
              <a:gd name="connsiteY20" fmla="*/ 1231444 h 1255255"/>
              <a:gd name="connsiteX21" fmla="*/ 1671145 w 3090042"/>
              <a:gd name="connsiteY21" fmla="*/ 317044 h 1255255"/>
              <a:gd name="connsiteX22" fmla="*/ 1755228 w 3090042"/>
              <a:gd name="connsiteY22" fmla="*/ 747969 h 1255255"/>
              <a:gd name="connsiteX23" fmla="*/ 1797269 w 3090042"/>
              <a:gd name="connsiteY23" fmla="*/ 1734 h 1255255"/>
              <a:gd name="connsiteX24" fmla="*/ 1839311 w 3090042"/>
              <a:gd name="connsiteY24" fmla="*/ 1000217 h 1255255"/>
              <a:gd name="connsiteX25" fmla="*/ 1923393 w 3090042"/>
              <a:gd name="connsiteY25" fmla="*/ 275003 h 1255255"/>
              <a:gd name="connsiteX26" fmla="*/ 1965435 w 3090042"/>
              <a:gd name="connsiteY26" fmla="*/ 642865 h 1255255"/>
              <a:gd name="connsiteX27" fmla="*/ 1975945 w 3090042"/>
              <a:gd name="connsiteY27" fmla="*/ 359086 h 1255255"/>
              <a:gd name="connsiteX28" fmla="*/ 1975945 w 3090042"/>
              <a:gd name="connsiteY28" fmla="*/ 611334 h 1255255"/>
              <a:gd name="connsiteX29" fmla="*/ 1996966 w 3090042"/>
              <a:gd name="connsiteY29" fmla="*/ 453679 h 1255255"/>
              <a:gd name="connsiteX30" fmla="*/ 2186152 w 3090042"/>
              <a:gd name="connsiteY30" fmla="*/ 832051 h 1255255"/>
              <a:gd name="connsiteX31" fmla="*/ 2228193 w 3090042"/>
              <a:gd name="connsiteY31" fmla="*/ 390617 h 1255255"/>
              <a:gd name="connsiteX32" fmla="*/ 2228193 w 3090042"/>
              <a:gd name="connsiteY32" fmla="*/ 821541 h 1255255"/>
              <a:gd name="connsiteX33" fmla="*/ 2301766 w 3090042"/>
              <a:gd name="connsiteY33" fmla="*/ 401127 h 1255255"/>
              <a:gd name="connsiteX34" fmla="*/ 2406869 w 3090042"/>
              <a:gd name="connsiteY34" fmla="*/ 1178893 h 1255255"/>
              <a:gd name="connsiteX35" fmla="*/ 2396359 w 3090042"/>
              <a:gd name="connsiteY35" fmla="*/ 12244 h 1255255"/>
              <a:gd name="connsiteX36" fmla="*/ 2522483 w 3090042"/>
              <a:gd name="connsiteY36" fmla="*/ 1252465 h 1255255"/>
              <a:gd name="connsiteX37" fmla="*/ 2575035 w 3090042"/>
              <a:gd name="connsiteY37" fmla="*/ 359086 h 1255255"/>
              <a:gd name="connsiteX38" fmla="*/ 2648607 w 3090042"/>
              <a:gd name="connsiteY38" fmla="*/ 695417 h 1255255"/>
              <a:gd name="connsiteX39" fmla="*/ 2722180 w 3090042"/>
              <a:gd name="connsiteY39" fmla="*/ 516741 h 1255255"/>
              <a:gd name="connsiteX40" fmla="*/ 2774731 w 3090042"/>
              <a:gd name="connsiteY40" fmla="*/ 737458 h 1255255"/>
              <a:gd name="connsiteX41" fmla="*/ 2806262 w 3090042"/>
              <a:gd name="connsiteY41" fmla="*/ 579803 h 1255255"/>
              <a:gd name="connsiteX42" fmla="*/ 3090042 w 3090042"/>
              <a:gd name="connsiteY42" fmla="*/ 569293 h 1255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090042" h="1255255">
                <a:moveTo>
                  <a:pt x="0" y="747969"/>
                </a:moveTo>
                <a:cubicBezTo>
                  <a:pt x="67441" y="730452"/>
                  <a:pt x="134883" y="712935"/>
                  <a:pt x="178676" y="747969"/>
                </a:cubicBezTo>
                <a:cubicBezTo>
                  <a:pt x="222469" y="783003"/>
                  <a:pt x="232980" y="1001968"/>
                  <a:pt x="262759" y="958175"/>
                </a:cubicBezTo>
                <a:cubicBezTo>
                  <a:pt x="292538" y="914382"/>
                  <a:pt x="325821" y="492217"/>
                  <a:pt x="357352" y="485210"/>
                </a:cubicBezTo>
                <a:cubicBezTo>
                  <a:pt x="388883" y="478203"/>
                  <a:pt x="427421" y="900369"/>
                  <a:pt x="451945" y="916134"/>
                </a:cubicBezTo>
                <a:cubicBezTo>
                  <a:pt x="476469" y="931899"/>
                  <a:pt x="486980" y="606079"/>
                  <a:pt x="504497" y="579803"/>
                </a:cubicBezTo>
                <a:cubicBezTo>
                  <a:pt x="522014" y="553527"/>
                  <a:pt x="532525" y="814534"/>
                  <a:pt x="557049" y="758479"/>
                </a:cubicBezTo>
                <a:cubicBezTo>
                  <a:pt x="581573" y="702424"/>
                  <a:pt x="623615" y="180410"/>
                  <a:pt x="651642" y="243472"/>
                </a:cubicBezTo>
                <a:cubicBezTo>
                  <a:pt x="679670" y="306534"/>
                  <a:pt x="700690" y="1149113"/>
                  <a:pt x="725214" y="1136851"/>
                </a:cubicBezTo>
                <a:cubicBezTo>
                  <a:pt x="749738" y="1124589"/>
                  <a:pt x="772511" y="204934"/>
                  <a:pt x="798787" y="169900"/>
                </a:cubicBezTo>
                <a:cubicBezTo>
                  <a:pt x="825063" y="134866"/>
                  <a:pt x="853090" y="881099"/>
                  <a:pt x="882869" y="926644"/>
                </a:cubicBezTo>
                <a:cubicBezTo>
                  <a:pt x="912648" y="972189"/>
                  <a:pt x="945931" y="450176"/>
                  <a:pt x="977462" y="443169"/>
                </a:cubicBezTo>
                <a:cubicBezTo>
                  <a:pt x="1008993" y="436162"/>
                  <a:pt x="1047532" y="888107"/>
                  <a:pt x="1072056" y="884603"/>
                </a:cubicBezTo>
                <a:cubicBezTo>
                  <a:pt x="1096580" y="881100"/>
                  <a:pt x="1107090" y="439665"/>
                  <a:pt x="1124607" y="422148"/>
                </a:cubicBezTo>
                <a:cubicBezTo>
                  <a:pt x="1142124" y="404631"/>
                  <a:pt x="1157890" y="761983"/>
                  <a:pt x="1177159" y="779500"/>
                </a:cubicBezTo>
                <a:cubicBezTo>
                  <a:pt x="1196428" y="797017"/>
                  <a:pt x="1215697" y="457182"/>
                  <a:pt x="1240221" y="527251"/>
                </a:cubicBezTo>
                <a:cubicBezTo>
                  <a:pt x="1264745" y="597320"/>
                  <a:pt x="1305035" y="1276989"/>
                  <a:pt x="1324304" y="1199913"/>
                </a:cubicBezTo>
                <a:cubicBezTo>
                  <a:pt x="1343573" y="1122837"/>
                  <a:pt x="1340070" y="59541"/>
                  <a:pt x="1355835" y="64796"/>
                </a:cubicBezTo>
                <a:cubicBezTo>
                  <a:pt x="1371600" y="70051"/>
                  <a:pt x="1390870" y="1241954"/>
                  <a:pt x="1418897" y="1231444"/>
                </a:cubicBezTo>
                <a:cubicBezTo>
                  <a:pt x="1446924" y="1220934"/>
                  <a:pt x="1488966" y="1734"/>
                  <a:pt x="1524000" y="1734"/>
                </a:cubicBezTo>
                <a:cubicBezTo>
                  <a:pt x="1559034" y="1734"/>
                  <a:pt x="1604580" y="1178892"/>
                  <a:pt x="1629104" y="1231444"/>
                </a:cubicBezTo>
                <a:cubicBezTo>
                  <a:pt x="1653628" y="1283996"/>
                  <a:pt x="1650124" y="397623"/>
                  <a:pt x="1671145" y="317044"/>
                </a:cubicBezTo>
                <a:cubicBezTo>
                  <a:pt x="1692166" y="236465"/>
                  <a:pt x="1734207" y="800521"/>
                  <a:pt x="1755228" y="747969"/>
                </a:cubicBezTo>
                <a:cubicBezTo>
                  <a:pt x="1776249" y="695417"/>
                  <a:pt x="1783255" y="-40307"/>
                  <a:pt x="1797269" y="1734"/>
                </a:cubicBezTo>
                <a:cubicBezTo>
                  <a:pt x="1811283" y="43775"/>
                  <a:pt x="1818290" y="954672"/>
                  <a:pt x="1839311" y="1000217"/>
                </a:cubicBezTo>
                <a:cubicBezTo>
                  <a:pt x="1860332" y="1045762"/>
                  <a:pt x="1902372" y="334562"/>
                  <a:pt x="1923393" y="275003"/>
                </a:cubicBezTo>
                <a:cubicBezTo>
                  <a:pt x="1944414" y="215444"/>
                  <a:pt x="1956676" y="628851"/>
                  <a:pt x="1965435" y="642865"/>
                </a:cubicBezTo>
                <a:cubicBezTo>
                  <a:pt x="1974194" y="656879"/>
                  <a:pt x="1974193" y="364341"/>
                  <a:pt x="1975945" y="359086"/>
                </a:cubicBezTo>
                <a:cubicBezTo>
                  <a:pt x="1977697" y="353831"/>
                  <a:pt x="1972442" y="595569"/>
                  <a:pt x="1975945" y="611334"/>
                </a:cubicBezTo>
                <a:cubicBezTo>
                  <a:pt x="1979448" y="627099"/>
                  <a:pt x="1961932" y="416893"/>
                  <a:pt x="1996966" y="453679"/>
                </a:cubicBezTo>
                <a:cubicBezTo>
                  <a:pt x="2032001" y="490465"/>
                  <a:pt x="2147614" y="842561"/>
                  <a:pt x="2186152" y="832051"/>
                </a:cubicBezTo>
                <a:cubicBezTo>
                  <a:pt x="2224690" y="821541"/>
                  <a:pt x="2221186" y="392369"/>
                  <a:pt x="2228193" y="390617"/>
                </a:cubicBezTo>
                <a:cubicBezTo>
                  <a:pt x="2235200" y="388865"/>
                  <a:pt x="2215931" y="819789"/>
                  <a:pt x="2228193" y="821541"/>
                </a:cubicBezTo>
                <a:cubicBezTo>
                  <a:pt x="2240455" y="823293"/>
                  <a:pt x="2271987" y="341568"/>
                  <a:pt x="2301766" y="401127"/>
                </a:cubicBezTo>
                <a:cubicBezTo>
                  <a:pt x="2331545" y="460686"/>
                  <a:pt x="2391104" y="1243707"/>
                  <a:pt x="2406869" y="1178893"/>
                </a:cubicBezTo>
                <a:cubicBezTo>
                  <a:pt x="2422635" y="1114079"/>
                  <a:pt x="2377090" y="-18"/>
                  <a:pt x="2396359" y="12244"/>
                </a:cubicBezTo>
                <a:cubicBezTo>
                  <a:pt x="2415628" y="24506"/>
                  <a:pt x="2492704" y="1194658"/>
                  <a:pt x="2522483" y="1252465"/>
                </a:cubicBezTo>
                <a:cubicBezTo>
                  <a:pt x="2552262" y="1310272"/>
                  <a:pt x="2554014" y="451927"/>
                  <a:pt x="2575035" y="359086"/>
                </a:cubicBezTo>
                <a:cubicBezTo>
                  <a:pt x="2596056" y="266245"/>
                  <a:pt x="2624083" y="669141"/>
                  <a:pt x="2648607" y="695417"/>
                </a:cubicBezTo>
                <a:cubicBezTo>
                  <a:pt x="2673131" y="721693"/>
                  <a:pt x="2701159" y="509734"/>
                  <a:pt x="2722180" y="516741"/>
                </a:cubicBezTo>
                <a:cubicBezTo>
                  <a:pt x="2743201" y="523748"/>
                  <a:pt x="2760717" y="726948"/>
                  <a:pt x="2774731" y="737458"/>
                </a:cubicBezTo>
                <a:cubicBezTo>
                  <a:pt x="2788745" y="747968"/>
                  <a:pt x="2753710" y="607830"/>
                  <a:pt x="2806262" y="579803"/>
                </a:cubicBezTo>
                <a:cubicBezTo>
                  <a:pt x="2858814" y="551776"/>
                  <a:pt x="3053256" y="572796"/>
                  <a:pt x="3090042" y="56929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자유형 12">
            <a:extLst>
              <a:ext uri="{FF2B5EF4-FFF2-40B4-BE49-F238E27FC236}">
                <a16:creationId xmlns:a16="http://schemas.microsoft.com/office/drawing/2014/main" id="{3962D823-A04A-104A-BC5C-8A080550ACDD}"/>
              </a:ext>
            </a:extLst>
          </p:cNvPr>
          <p:cNvSpPr/>
          <p:nvPr/>
        </p:nvSpPr>
        <p:spPr>
          <a:xfrm>
            <a:off x="3273416" y="3531303"/>
            <a:ext cx="4025462" cy="548272"/>
          </a:xfrm>
          <a:custGeom>
            <a:avLst/>
            <a:gdLst>
              <a:gd name="connsiteX0" fmla="*/ 0 w 3090042"/>
              <a:gd name="connsiteY0" fmla="*/ 747969 h 1255255"/>
              <a:gd name="connsiteX1" fmla="*/ 178676 w 3090042"/>
              <a:gd name="connsiteY1" fmla="*/ 747969 h 1255255"/>
              <a:gd name="connsiteX2" fmla="*/ 262759 w 3090042"/>
              <a:gd name="connsiteY2" fmla="*/ 958175 h 1255255"/>
              <a:gd name="connsiteX3" fmla="*/ 357352 w 3090042"/>
              <a:gd name="connsiteY3" fmla="*/ 485210 h 1255255"/>
              <a:gd name="connsiteX4" fmla="*/ 451945 w 3090042"/>
              <a:gd name="connsiteY4" fmla="*/ 916134 h 1255255"/>
              <a:gd name="connsiteX5" fmla="*/ 504497 w 3090042"/>
              <a:gd name="connsiteY5" fmla="*/ 579803 h 1255255"/>
              <a:gd name="connsiteX6" fmla="*/ 557049 w 3090042"/>
              <a:gd name="connsiteY6" fmla="*/ 758479 h 1255255"/>
              <a:gd name="connsiteX7" fmla="*/ 651642 w 3090042"/>
              <a:gd name="connsiteY7" fmla="*/ 243472 h 1255255"/>
              <a:gd name="connsiteX8" fmla="*/ 725214 w 3090042"/>
              <a:gd name="connsiteY8" fmla="*/ 1136851 h 1255255"/>
              <a:gd name="connsiteX9" fmla="*/ 798787 w 3090042"/>
              <a:gd name="connsiteY9" fmla="*/ 169900 h 1255255"/>
              <a:gd name="connsiteX10" fmla="*/ 882869 w 3090042"/>
              <a:gd name="connsiteY10" fmla="*/ 926644 h 1255255"/>
              <a:gd name="connsiteX11" fmla="*/ 977462 w 3090042"/>
              <a:gd name="connsiteY11" fmla="*/ 443169 h 1255255"/>
              <a:gd name="connsiteX12" fmla="*/ 1072056 w 3090042"/>
              <a:gd name="connsiteY12" fmla="*/ 884603 h 1255255"/>
              <a:gd name="connsiteX13" fmla="*/ 1124607 w 3090042"/>
              <a:gd name="connsiteY13" fmla="*/ 422148 h 1255255"/>
              <a:gd name="connsiteX14" fmla="*/ 1177159 w 3090042"/>
              <a:gd name="connsiteY14" fmla="*/ 779500 h 1255255"/>
              <a:gd name="connsiteX15" fmla="*/ 1240221 w 3090042"/>
              <a:gd name="connsiteY15" fmla="*/ 527251 h 1255255"/>
              <a:gd name="connsiteX16" fmla="*/ 1324304 w 3090042"/>
              <a:gd name="connsiteY16" fmla="*/ 1199913 h 1255255"/>
              <a:gd name="connsiteX17" fmla="*/ 1355835 w 3090042"/>
              <a:gd name="connsiteY17" fmla="*/ 64796 h 1255255"/>
              <a:gd name="connsiteX18" fmla="*/ 1418897 w 3090042"/>
              <a:gd name="connsiteY18" fmla="*/ 1231444 h 1255255"/>
              <a:gd name="connsiteX19" fmla="*/ 1524000 w 3090042"/>
              <a:gd name="connsiteY19" fmla="*/ 1734 h 1255255"/>
              <a:gd name="connsiteX20" fmla="*/ 1629104 w 3090042"/>
              <a:gd name="connsiteY20" fmla="*/ 1231444 h 1255255"/>
              <a:gd name="connsiteX21" fmla="*/ 1671145 w 3090042"/>
              <a:gd name="connsiteY21" fmla="*/ 317044 h 1255255"/>
              <a:gd name="connsiteX22" fmla="*/ 1755228 w 3090042"/>
              <a:gd name="connsiteY22" fmla="*/ 747969 h 1255255"/>
              <a:gd name="connsiteX23" fmla="*/ 1797269 w 3090042"/>
              <a:gd name="connsiteY23" fmla="*/ 1734 h 1255255"/>
              <a:gd name="connsiteX24" fmla="*/ 1839311 w 3090042"/>
              <a:gd name="connsiteY24" fmla="*/ 1000217 h 1255255"/>
              <a:gd name="connsiteX25" fmla="*/ 1923393 w 3090042"/>
              <a:gd name="connsiteY25" fmla="*/ 275003 h 1255255"/>
              <a:gd name="connsiteX26" fmla="*/ 1965435 w 3090042"/>
              <a:gd name="connsiteY26" fmla="*/ 642865 h 1255255"/>
              <a:gd name="connsiteX27" fmla="*/ 1975945 w 3090042"/>
              <a:gd name="connsiteY27" fmla="*/ 359086 h 1255255"/>
              <a:gd name="connsiteX28" fmla="*/ 1975945 w 3090042"/>
              <a:gd name="connsiteY28" fmla="*/ 611334 h 1255255"/>
              <a:gd name="connsiteX29" fmla="*/ 1996966 w 3090042"/>
              <a:gd name="connsiteY29" fmla="*/ 453679 h 1255255"/>
              <a:gd name="connsiteX30" fmla="*/ 2186152 w 3090042"/>
              <a:gd name="connsiteY30" fmla="*/ 832051 h 1255255"/>
              <a:gd name="connsiteX31" fmla="*/ 2228193 w 3090042"/>
              <a:gd name="connsiteY31" fmla="*/ 390617 h 1255255"/>
              <a:gd name="connsiteX32" fmla="*/ 2228193 w 3090042"/>
              <a:gd name="connsiteY32" fmla="*/ 821541 h 1255255"/>
              <a:gd name="connsiteX33" fmla="*/ 2301766 w 3090042"/>
              <a:gd name="connsiteY33" fmla="*/ 401127 h 1255255"/>
              <a:gd name="connsiteX34" fmla="*/ 2406869 w 3090042"/>
              <a:gd name="connsiteY34" fmla="*/ 1178893 h 1255255"/>
              <a:gd name="connsiteX35" fmla="*/ 2396359 w 3090042"/>
              <a:gd name="connsiteY35" fmla="*/ 12244 h 1255255"/>
              <a:gd name="connsiteX36" fmla="*/ 2522483 w 3090042"/>
              <a:gd name="connsiteY36" fmla="*/ 1252465 h 1255255"/>
              <a:gd name="connsiteX37" fmla="*/ 2575035 w 3090042"/>
              <a:gd name="connsiteY37" fmla="*/ 359086 h 1255255"/>
              <a:gd name="connsiteX38" fmla="*/ 2648607 w 3090042"/>
              <a:gd name="connsiteY38" fmla="*/ 695417 h 1255255"/>
              <a:gd name="connsiteX39" fmla="*/ 2722180 w 3090042"/>
              <a:gd name="connsiteY39" fmla="*/ 516741 h 1255255"/>
              <a:gd name="connsiteX40" fmla="*/ 2774731 w 3090042"/>
              <a:gd name="connsiteY40" fmla="*/ 737458 h 1255255"/>
              <a:gd name="connsiteX41" fmla="*/ 2806262 w 3090042"/>
              <a:gd name="connsiteY41" fmla="*/ 579803 h 1255255"/>
              <a:gd name="connsiteX42" fmla="*/ 3090042 w 3090042"/>
              <a:gd name="connsiteY42" fmla="*/ 569293 h 1255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090042" h="1255255">
                <a:moveTo>
                  <a:pt x="0" y="747969"/>
                </a:moveTo>
                <a:cubicBezTo>
                  <a:pt x="67441" y="730452"/>
                  <a:pt x="134883" y="712935"/>
                  <a:pt x="178676" y="747969"/>
                </a:cubicBezTo>
                <a:cubicBezTo>
                  <a:pt x="222469" y="783003"/>
                  <a:pt x="232980" y="1001968"/>
                  <a:pt x="262759" y="958175"/>
                </a:cubicBezTo>
                <a:cubicBezTo>
                  <a:pt x="292538" y="914382"/>
                  <a:pt x="325821" y="492217"/>
                  <a:pt x="357352" y="485210"/>
                </a:cubicBezTo>
                <a:cubicBezTo>
                  <a:pt x="388883" y="478203"/>
                  <a:pt x="427421" y="900369"/>
                  <a:pt x="451945" y="916134"/>
                </a:cubicBezTo>
                <a:cubicBezTo>
                  <a:pt x="476469" y="931899"/>
                  <a:pt x="486980" y="606079"/>
                  <a:pt x="504497" y="579803"/>
                </a:cubicBezTo>
                <a:cubicBezTo>
                  <a:pt x="522014" y="553527"/>
                  <a:pt x="532525" y="814534"/>
                  <a:pt x="557049" y="758479"/>
                </a:cubicBezTo>
                <a:cubicBezTo>
                  <a:pt x="581573" y="702424"/>
                  <a:pt x="623615" y="180410"/>
                  <a:pt x="651642" y="243472"/>
                </a:cubicBezTo>
                <a:cubicBezTo>
                  <a:pt x="679670" y="306534"/>
                  <a:pt x="700690" y="1149113"/>
                  <a:pt x="725214" y="1136851"/>
                </a:cubicBezTo>
                <a:cubicBezTo>
                  <a:pt x="749738" y="1124589"/>
                  <a:pt x="772511" y="204934"/>
                  <a:pt x="798787" y="169900"/>
                </a:cubicBezTo>
                <a:cubicBezTo>
                  <a:pt x="825063" y="134866"/>
                  <a:pt x="853090" y="881099"/>
                  <a:pt x="882869" y="926644"/>
                </a:cubicBezTo>
                <a:cubicBezTo>
                  <a:pt x="912648" y="972189"/>
                  <a:pt x="945931" y="450176"/>
                  <a:pt x="977462" y="443169"/>
                </a:cubicBezTo>
                <a:cubicBezTo>
                  <a:pt x="1008993" y="436162"/>
                  <a:pt x="1047532" y="888107"/>
                  <a:pt x="1072056" y="884603"/>
                </a:cubicBezTo>
                <a:cubicBezTo>
                  <a:pt x="1096580" y="881100"/>
                  <a:pt x="1107090" y="439665"/>
                  <a:pt x="1124607" y="422148"/>
                </a:cubicBezTo>
                <a:cubicBezTo>
                  <a:pt x="1142124" y="404631"/>
                  <a:pt x="1157890" y="761983"/>
                  <a:pt x="1177159" y="779500"/>
                </a:cubicBezTo>
                <a:cubicBezTo>
                  <a:pt x="1196428" y="797017"/>
                  <a:pt x="1215697" y="457182"/>
                  <a:pt x="1240221" y="527251"/>
                </a:cubicBezTo>
                <a:cubicBezTo>
                  <a:pt x="1264745" y="597320"/>
                  <a:pt x="1305035" y="1276989"/>
                  <a:pt x="1324304" y="1199913"/>
                </a:cubicBezTo>
                <a:cubicBezTo>
                  <a:pt x="1343573" y="1122837"/>
                  <a:pt x="1340070" y="59541"/>
                  <a:pt x="1355835" y="64796"/>
                </a:cubicBezTo>
                <a:cubicBezTo>
                  <a:pt x="1371600" y="70051"/>
                  <a:pt x="1390870" y="1241954"/>
                  <a:pt x="1418897" y="1231444"/>
                </a:cubicBezTo>
                <a:cubicBezTo>
                  <a:pt x="1446924" y="1220934"/>
                  <a:pt x="1488966" y="1734"/>
                  <a:pt x="1524000" y="1734"/>
                </a:cubicBezTo>
                <a:cubicBezTo>
                  <a:pt x="1559034" y="1734"/>
                  <a:pt x="1604580" y="1178892"/>
                  <a:pt x="1629104" y="1231444"/>
                </a:cubicBezTo>
                <a:cubicBezTo>
                  <a:pt x="1653628" y="1283996"/>
                  <a:pt x="1650124" y="397623"/>
                  <a:pt x="1671145" y="317044"/>
                </a:cubicBezTo>
                <a:cubicBezTo>
                  <a:pt x="1692166" y="236465"/>
                  <a:pt x="1734207" y="800521"/>
                  <a:pt x="1755228" y="747969"/>
                </a:cubicBezTo>
                <a:cubicBezTo>
                  <a:pt x="1776249" y="695417"/>
                  <a:pt x="1783255" y="-40307"/>
                  <a:pt x="1797269" y="1734"/>
                </a:cubicBezTo>
                <a:cubicBezTo>
                  <a:pt x="1811283" y="43775"/>
                  <a:pt x="1818290" y="954672"/>
                  <a:pt x="1839311" y="1000217"/>
                </a:cubicBezTo>
                <a:cubicBezTo>
                  <a:pt x="1860332" y="1045762"/>
                  <a:pt x="1902372" y="334562"/>
                  <a:pt x="1923393" y="275003"/>
                </a:cubicBezTo>
                <a:cubicBezTo>
                  <a:pt x="1944414" y="215444"/>
                  <a:pt x="1956676" y="628851"/>
                  <a:pt x="1965435" y="642865"/>
                </a:cubicBezTo>
                <a:cubicBezTo>
                  <a:pt x="1974194" y="656879"/>
                  <a:pt x="1974193" y="364341"/>
                  <a:pt x="1975945" y="359086"/>
                </a:cubicBezTo>
                <a:cubicBezTo>
                  <a:pt x="1977697" y="353831"/>
                  <a:pt x="1972442" y="595569"/>
                  <a:pt x="1975945" y="611334"/>
                </a:cubicBezTo>
                <a:cubicBezTo>
                  <a:pt x="1979448" y="627099"/>
                  <a:pt x="1961932" y="416893"/>
                  <a:pt x="1996966" y="453679"/>
                </a:cubicBezTo>
                <a:cubicBezTo>
                  <a:pt x="2032001" y="490465"/>
                  <a:pt x="2147614" y="842561"/>
                  <a:pt x="2186152" y="832051"/>
                </a:cubicBezTo>
                <a:cubicBezTo>
                  <a:pt x="2224690" y="821541"/>
                  <a:pt x="2221186" y="392369"/>
                  <a:pt x="2228193" y="390617"/>
                </a:cubicBezTo>
                <a:cubicBezTo>
                  <a:pt x="2235200" y="388865"/>
                  <a:pt x="2215931" y="819789"/>
                  <a:pt x="2228193" y="821541"/>
                </a:cubicBezTo>
                <a:cubicBezTo>
                  <a:pt x="2240455" y="823293"/>
                  <a:pt x="2271987" y="341568"/>
                  <a:pt x="2301766" y="401127"/>
                </a:cubicBezTo>
                <a:cubicBezTo>
                  <a:pt x="2331545" y="460686"/>
                  <a:pt x="2391104" y="1243707"/>
                  <a:pt x="2406869" y="1178893"/>
                </a:cubicBezTo>
                <a:cubicBezTo>
                  <a:pt x="2422635" y="1114079"/>
                  <a:pt x="2377090" y="-18"/>
                  <a:pt x="2396359" y="12244"/>
                </a:cubicBezTo>
                <a:cubicBezTo>
                  <a:pt x="2415628" y="24506"/>
                  <a:pt x="2492704" y="1194658"/>
                  <a:pt x="2522483" y="1252465"/>
                </a:cubicBezTo>
                <a:cubicBezTo>
                  <a:pt x="2552262" y="1310272"/>
                  <a:pt x="2554014" y="451927"/>
                  <a:pt x="2575035" y="359086"/>
                </a:cubicBezTo>
                <a:cubicBezTo>
                  <a:pt x="2596056" y="266245"/>
                  <a:pt x="2624083" y="669141"/>
                  <a:pt x="2648607" y="695417"/>
                </a:cubicBezTo>
                <a:cubicBezTo>
                  <a:pt x="2673131" y="721693"/>
                  <a:pt x="2701159" y="509734"/>
                  <a:pt x="2722180" y="516741"/>
                </a:cubicBezTo>
                <a:cubicBezTo>
                  <a:pt x="2743201" y="523748"/>
                  <a:pt x="2760717" y="726948"/>
                  <a:pt x="2774731" y="737458"/>
                </a:cubicBezTo>
                <a:cubicBezTo>
                  <a:pt x="2788745" y="747968"/>
                  <a:pt x="2753710" y="607830"/>
                  <a:pt x="2806262" y="579803"/>
                </a:cubicBezTo>
                <a:cubicBezTo>
                  <a:pt x="2858814" y="551776"/>
                  <a:pt x="3053256" y="572796"/>
                  <a:pt x="3090042" y="56929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B03024D8-BB66-9F48-876F-639F9F9F3406}"/>
              </a:ext>
            </a:extLst>
          </p:cNvPr>
          <p:cNvSpPr/>
          <p:nvPr/>
        </p:nvSpPr>
        <p:spPr>
          <a:xfrm>
            <a:off x="3273416" y="5015886"/>
            <a:ext cx="4025462" cy="548272"/>
          </a:xfrm>
          <a:custGeom>
            <a:avLst/>
            <a:gdLst>
              <a:gd name="connsiteX0" fmla="*/ 0 w 3090042"/>
              <a:gd name="connsiteY0" fmla="*/ 747969 h 1255255"/>
              <a:gd name="connsiteX1" fmla="*/ 178676 w 3090042"/>
              <a:gd name="connsiteY1" fmla="*/ 747969 h 1255255"/>
              <a:gd name="connsiteX2" fmla="*/ 262759 w 3090042"/>
              <a:gd name="connsiteY2" fmla="*/ 958175 h 1255255"/>
              <a:gd name="connsiteX3" fmla="*/ 357352 w 3090042"/>
              <a:gd name="connsiteY3" fmla="*/ 485210 h 1255255"/>
              <a:gd name="connsiteX4" fmla="*/ 451945 w 3090042"/>
              <a:gd name="connsiteY4" fmla="*/ 916134 h 1255255"/>
              <a:gd name="connsiteX5" fmla="*/ 504497 w 3090042"/>
              <a:gd name="connsiteY5" fmla="*/ 579803 h 1255255"/>
              <a:gd name="connsiteX6" fmla="*/ 557049 w 3090042"/>
              <a:gd name="connsiteY6" fmla="*/ 758479 h 1255255"/>
              <a:gd name="connsiteX7" fmla="*/ 651642 w 3090042"/>
              <a:gd name="connsiteY7" fmla="*/ 243472 h 1255255"/>
              <a:gd name="connsiteX8" fmla="*/ 725214 w 3090042"/>
              <a:gd name="connsiteY8" fmla="*/ 1136851 h 1255255"/>
              <a:gd name="connsiteX9" fmla="*/ 798787 w 3090042"/>
              <a:gd name="connsiteY9" fmla="*/ 169900 h 1255255"/>
              <a:gd name="connsiteX10" fmla="*/ 882869 w 3090042"/>
              <a:gd name="connsiteY10" fmla="*/ 926644 h 1255255"/>
              <a:gd name="connsiteX11" fmla="*/ 977462 w 3090042"/>
              <a:gd name="connsiteY11" fmla="*/ 443169 h 1255255"/>
              <a:gd name="connsiteX12" fmla="*/ 1072056 w 3090042"/>
              <a:gd name="connsiteY12" fmla="*/ 884603 h 1255255"/>
              <a:gd name="connsiteX13" fmla="*/ 1124607 w 3090042"/>
              <a:gd name="connsiteY13" fmla="*/ 422148 h 1255255"/>
              <a:gd name="connsiteX14" fmla="*/ 1177159 w 3090042"/>
              <a:gd name="connsiteY14" fmla="*/ 779500 h 1255255"/>
              <a:gd name="connsiteX15" fmla="*/ 1240221 w 3090042"/>
              <a:gd name="connsiteY15" fmla="*/ 527251 h 1255255"/>
              <a:gd name="connsiteX16" fmla="*/ 1324304 w 3090042"/>
              <a:gd name="connsiteY16" fmla="*/ 1199913 h 1255255"/>
              <a:gd name="connsiteX17" fmla="*/ 1355835 w 3090042"/>
              <a:gd name="connsiteY17" fmla="*/ 64796 h 1255255"/>
              <a:gd name="connsiteX18" fmla="*/ 1418897 w 3090042"/>
              <a:gd name="connsiteY18" fmla="*/ 1231444 h 1255255"/>
              <a:gd name="connsiteX19" fmla="*/ 1524000 w 3090042"/>
              <a:gd name="connsiteY19" fmla="*/ 1734 h 1255255"/>
              <a:gd name="connsiteX20" fmla="*/ 1629104 w 3090042"/>
              <a:gd name="connsiteY20" fmla="*/ 1231444 h 1255255"/>
              <a:gd name="connsiteX21" fmla="*/ 1671145 w 3090042"/>
              <a:gd name="connsiteY21" fmla="*/ 317044 h 1255255"/>
              <a:gd name="connsiteX22" fmla="*/ 1755228 w 3090042"/>
              <a:gd name="connsiteY22" fmla="*/ 747969 h 1255255"/>
              <a:gd name="connsiteX23" fmla="*/ 1797269 w 3090042"/>
              <a:gd name="connsiteY23" fmla="*/ 1734 h 1255255"/>
              <a:gd name="connsiteX24" fmla="*/ 1839311 w 3090042"/>
              <a:gd name="connsiteY24" fmla="*/ 1000217 h 1255255"/>
              <a:gd name="connsiteX25" fmla="*/ 1923393 w 3090042"/>
              <a:gd name="connsiteY25" fmla="*/ 275003 h 1255255"/>
              <a:gd name="connsiteX26" fmla="*/ 1965435 w 3090042"/>
              <a:gd name="connsiteY26" fmla="*/ 642865 h 1255255"/>
              <a:gd name="connsiteX27" fmla="*/ 1975945 w 3090042"/>
              <a:gd name="connsiteY27" fmla="*/ 359086 h 1255255"/>
              <a:gd name="connsiteX28" fmla="*/ 1975945 w 3090042"/>
              <a:gd name="connsiteY28" fmla="*/ 611334 h 1255255"/>
              <a:gd name="connsiteX29" fmla="*/ 1996966 w 3090042"/>
              <a:gd name="connsiteY29" fmla="*/ 453679 h 1255255"/>
              <a:gd name="connsiteX30" fmla="*/ 2186152 w 3090042"/>
              <a:gd name="connsiteY30" fmla="*/ 832051 h 1255255"/>
              <a:gd name="connsiteX31" fmla="*/ 2228193 w 3090042"/>
              <a:gd name="connsiteY31" fmla="*/ 390617 h 1255255"/>
              <a:gd name="connsiteX32" fmla="*/ 2228193 w 3090042"/>
              <a:gd name="connsiteY32" fmla="*/ 821541 h 1255255"/>
              <a:gd name="connsiteX33" fmla="*/ 2301766 w 3090042"/>
              <a:gd name="connsiteY33" fmla="*/ 401127 h 1255255"/>
              <a:gd name="connsiteX34" fmla="*/ 2406869 w 3090042"/>
              <a:gd name="connsiteY34" fmla="*/ 1178893 h 1255255"/>
              <a:gd name="connsiteX35" fmla="*/ 2396359 w 3090042"/>
              <a:gd name="connsiteY35" fmla="*/ 12244 h 1255255"/>
              <a:gd name="connsiteX36" fmla="*/ 2522483 w 3090042"/>
              <a:gd name="connsiteY36" fmla="*/ 1252465 h 1255255"/>
              <a:gd name="connsiteX37" fmla="*/ 2575035 w 3090042"/>
              <a:gd name="connsiteY37" fmla="*/ 359086 h 1255255"/>
              <a:gd name="connsiteX38" fmla="*/ 2648607 w 3090042"/>
              <a:gd name="connsiteY38" fmla="*/ 695417 h 1255255"/>
              <a:gd name="connsiteX39" fmla="*/ 2722180 w 3090042"/>
              <a:gd name="connsiteY39" fmla="*/ 516741 h 1255255"/>
              <a:gd name="connsiteX40" fmla="*/ 2774731 w 3090042"/>
              <a:gd name="connsiteY40" fmla="*/ 737458 h 1255255"/>
              <a:gd name="connsiteX41" fmla="*/ 2806262 w 3090042"/>
              <a:gd name="connsiteY41" fmla="*/ 579803 h 1255255"/>
              <a:gd name="connsiteX42" fmla="*/ 3090042 w 3090042"/>
              <a:gd name="connsiteY42" fmla="*/ 569293 h 1255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090042" h="1255255">
                <a:moveTo>
                  <a:pt x="0" y="747969"/>
                </a:moveTo>
                <a:cubicBezTo>
                  <a:pt x="67441" y="730452"/>
                  <a:pt x="134883" y="712935"/>
                  <a:pt x="178676" y="747969"/>
                </a:cubicBezTo>
                <a:cubicBezTo>
                  <a:pt x="222469" y="783003"/>
                  <a:pt x="232980" y="1001968"/>
                  <a:pt x="262759" y="958175"/>
                </a:cubicBezTo>
                <a:cubicBezTo>
                  <a:pt x="292538" y="914382"/>
                  <a:pt x="325821" y="492217"/>
                  <a:pt x="357352" y="485210"/>
                </a:cubicBezTo>
                <a:cubicBezTo>
                  <a:pt x="388883" y="478203"/>
                  <a:pt x="427421" y="900369"/>
                  <a:pt x="451945" y="916134"/>
                </a:cubicBezTo>
                <a:cubicBezTo>
                  <a:pt x="476469" y="931899"/>
                  <a:pt x="486980" y="606079"/>
                  <a:pt x="504497" y="579803"/>
                </a:cubicBezTo>
                <a:cubicBezTo>
                  <a:pt x="522014" y="553527"/>
                  <a:pt x="532525" y="814534"/>
                  <a:pt x="557049" y="758479"/>
                </a:cubicBezTo>
                <a:cubicBezTo>
                  <a:pt x="581573" y="702424"/>
                  <a:pt x="623615" y="180410"/>
                  <a:pt x="651642" y="243472"/>
                </a:cubicBezTo>
                <a:cubicBezTo>
                  <a:pt x="679670" y="306534"/>
                  <a:pt x="700690" y="1149113"/>
                  <a:pt x="725214" y="1136851"/>
                </a:cubicBezTo>
                <a:cubicBezTo>
                  <a:pt x="749738" y="1124589"/>
                  <a:pt x="772511" y="204934"/>
                  <a:pt x="798787" y="169900"/>
                </a:cubicBezTo>
                <a:cubicBezTo>
                  <a:pt x="825063" y="134866"/>
                  <a:pt x="853090" y="881099"/>
                  <a:pt x="882869" y="926644"/>
                </a:cubicBezTo>
                <a:cubicBezTo>
                  <a:pt x="912648" y="972189"/>
                  <a:pt x="945931" y="450176"/>
                  <a:pt x="977462" y="443169"/>
                </a:cubicBezTo>
                <a:cubicBezTo>
                  <a:pt x="1008993" y="436162"/>
                  <a:pt x="1047532" y="888107"/>
                  <a:pt x="1072056" y="884603"/>
                </a:cubicBezTo>
                <a:cubicBezTo>
                  <a:pt x="1096580" y="881100"/>
                  <a:pt x="1107090" y="439665"/>
                  <a:pt x="1124607" y="422148"/>
                </a:cubicBezTo>
                <a:cubicBezTo>
                  <a:pt x="1142124" y="404631"/>
                  <a:pt x="1157890" y="761983"/>
                  <a:pt x="1177159" y="779500"/>
                </a:cubicBezTo>
                <a:cubicBezTo>
                  <a:pt x="1196428" y="797017"/>
                  <a:pt x="1215697" y="457182"/>
                  <a:pt x="1240221" y="527251"/>
                </a:cubicBezTo>
                <a:cubicBezTo>
                  <a:pt x="1264745" y="597320"/>
                  <a:pt x="1305035" y="1276989"/>
                  <a:pt x="1324304" y="1199913"/>
                </a:cubicBezTo>
                <a:cubicBezTo>
                  <a:pt x="1343573" y="1122837"/>
                  <a:pt x="1340070" y="59541"/>
                  <a:pt x="1355835" y="64796"/>
                </a:cubicBezTo>
                <a:cubicBezTo>
                  <a:pt x="1371600" y="70051"/>
                  <a:pt x="1390870" y="1241954"/>
                  <a:pt x="1418897" y="1231444"/>
                </a:cubicBezTo>
                <a:cubicBezTo>
                  <a:pt x="1446924" y="1220934"/>
                  <a:pt x="1488966" y="1734"/>
                  <a:pt x="1524000" y="1734"/>
                </a:cubicBezTo>
                <a:cubicBezTo>
                  <a:pt x="1559034" y="1734"/>
                  <a:pt x="1604580" y="1178892"/>
                  <a:pt x="1629104" y="1231444"/>
                </a:cubicBezTo>
                <a:cubicBezTo>
                  <a:pt x="1653628" y="1283996"/>
                  <a:pt x="1650124" y="397623"/>
                  <a:pt x="1671145" y="317044"/>
                </a:cubicBezTo>
                <a:cubicBezTo>
                  <a:pt x="1692166" y="236465"/>
                  <a:pt x="1734207" y="800521"/>
                  <a:pt x="1755228" y="747969"/>
                </a:cubicBezTo>
                <a:cubicBezTo>
                  <a:pt x="1776249" y="695417"/>
                  <a:pt x="1783255" y="-40307"/>
                  <a:pt x="1797269" y="1734"/>
                </a:cubicBezTo>
                <a:cubicBezTo>
                  <a:pt x="1811283" y="43775"/>
                  <a:pt x="1818290" y="954672"/>
                  <a:pt x="1839311" y="1000217"/>
                </a:cubicBezTo>
                <a:cubicBezTo>
                  <a:pt x="1860332" y="1045762"/>
                  <a:pt x="1902372" y="334562"/>
                  <a:pt x="1923393" y="275003"/>
                </a:cubicBezTo>
                <a:cubicBezTo>
                  <a:pt x="1944414" y="215444"/>
                  <a:pt x="1956676" y="628851"/>
                  <a:pt x="1965435" y="642865"/>
                </a:cubicBezTo>
                <a:cubicBezTo>
                  <a:pt x="1974194" y="656879"/>
                  <a:pt x="1974193" y="364341"/>
                  <a:pt x="1975945" y="359086"/>
                </a:cubicBezTo>
                <a:cubicBezTo>
                  <a:pt x="1977697" y="353831"/>
                  <a:pt x="1972442" y="595569"/>
                  <a:pt x="1975945" y="611334"/>
                </a:cubicBezTo>
                <a:cubicBezTo>
                  <a:pt x="1979448" y="627099"/>
                  <a:pt x="1961932" y="416893"/>
                  <a:pt x="1996966" y="453679"/>
                </a:cubicBezTo>
                <a:cubicBezTo>
                  <a:pt x="2032001" y="490465"/>
                  <a:pt x="2147614" y="842561"/>
                  <a:pt x="2186152" y="832051"/>
                </a:cubicBezTo>
                <a:cubicBezTo>
                  <a:pt x="2224690" y="821541"/>
                  <a:pt x="2221186" y="392369"/>
                  <a:pt x="2228193" y="390617"/>
                </a:cubicBezTo>
                <a:cubicBezTo>
                  <a:pt x="2235200" y="388865"/>
                  <a:pt x="2215931" y="819789"/>
                  <a:pt x="2228193" y="821541"/>
                </a:cubicBezTo>
                <a:cubicBezTo>
                  <a:pt x="2240455" y="823293"/>
                  <a:pt x="2271987" y="341568"/>
                  <a:pt x="2301766" y="401127"/>
                </a:cubicBezTo>
                <a:cubicBezTo>
                  <a:pt x="2331545" y="460686"/>
                  <a:pt x="2391104" y="1243707"/>
                  <a:pt x="2406869" y="1178893"/>
                </a:cubicBezTo>
                <a:cubicBezTo>
                  <a:pt x="2422635" y="1114079"/>
                  <a:pt x="2377090" y="-18"/>
                  <a:pt x="2396359" y="12244"/>
                </a:cubicBezTo>
                <a:cubicBezTo>
                  <a:pt x="2415628" y="24506"/>
                  <a:pt x="2492704" y="1194658"/>
                  <a:pt x="2522483" y="1252465"/>
                </a:cubicBezTo>
                <a:cubicBezTo>
                  <a:pt x="2552262" y="1310272"/>
                  <a:pt x="2554014" y="451927"/>
                  <a:pt x="2575035" y="359086"/>
                </a:cubicBezTo>
                <a:cubicBezTo>
                  <a:pt x="2596056" y="266245"/>
                  <a:pt x="2624083" y="669141"/>
                  <a:pt x="2648607" y="695417"/>
                </a:cubicBezTo>
                <a:cubicBezTo>
                  <a:pt x="2673131" y="721693"/>
                  <a:pt x="2701159" y="509734"/>
                  <a:pt x="2722180" y="516741"/>
                </a:cubicBezTo>
                <a:cubicBezTo>
                  <a:pt x="2743201" y="523748"/>
                  <a:pt x="2760717" y="726948"/>
                  <a:pt x="2774731" y="737458"/>
                </a:cubicBezTo>
                <a:cubicBezTo>
                  <a:pt x="2788745" y="747968"/>
                  <a:pt x="2753710" y="607830"/>
                  <a:pt x="2806262" y="579803"/>
                </a:cubicBezTo>
                <a:cubicBezTo>
                  <a:pt x="2858814" y="551776"/>
                  <a:pt x="3053256" y="572796"/>
                  <a:pt x="3090042" y="56929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7AD669A-1921-E542-B5C2-93F5A5847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37" y="1548169"/>
            <a:ext cx="2033008" cy="2884934"/>
          </a:xfrm>
          <a:prstGeom prst="rect">
            <a:avLst/>
          </a:prstGeom>
        </p:spPr>
      </p:pic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1989F41E-47C7-3344-A3CA-25D2FC9772CF}"/>
              </a:ext>
            </a:extLst>
          </p:cNvPr>
          <p:cNvCxnSpPr>
            <a:cxnSpLocks/>
          </p:cNvCxnSpPr>
          <p:nvPr/>
        </p:nvCxnSpPr>
        <p:spPr>
          <a:xfrm>
            <a:off x="7298878" y="2061008"/>
            <a:ext cx="0" cy="348886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8AE318-3CAA-1742-B06B-8B28BC2FC374}"/>
              </a:ext>
            </a:extLst>
          </p:cNvPr>
          <p:cNvSpPr/>
          <p:nvPr/>
        </p:nvSpPr>
        <p:spPr>
          <a:xfrm>
            <a:off x="11100310" y="2098144"/>
            <a:ext cx="520860" cy="341459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8C41EBA-F909-EC40-865D-511ABF008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466" y="3026350"/>
            <a:ext cx="4549574" cy="36239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C70DA33-187B-1849-8B3B-6C41EE1016CF}"/>
                  </a:ext>
                </a:extLst>
              </p:cNvPr>
              <p:cNvSpPr txBox="1"/>
              <p:nvPr/>
            </p:nvSpPr>
            <p:spPr>
              <a:xfrm>
                <a:off x="2752558" y="5904479"/>
                <a:ext cx="1680545" cy="670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ko-KR" altLang="en-US" sz="36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ko-KR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ko-KR" sz="3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3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kumimoji="1" lang="ko-KR" altLang="en-US" sz="36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C70DA33-187B-1849-8B3B-6C41EE101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558" y="5904479"/>
                <a:ext cx="1680545" cy="670696"/>
              </a:xfrm>
              <a:prstGeom prst="rect">
                <a:avLst/>
              </a:prstGeom>
              <a:blipFill>
                <a:blip r:embed="rId5"/>
                <a:stretch>
                  <a:fillRect b="-92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6709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CF024-6B6A-0847-B831-B396D2141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전력분석공격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40E39C-49E6-9042-B813-BCF094F3E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dirty="0"/>
              <a:t>처리하는 데이터와 연산에 따라서 순간 소비 전력의 차이를 사용</a:t>
            </a:r>
            <a:endParaRPr kumimoji="1" lang="en-US" altLang="ko-KR" sz="2400" dirty="0"/>
          </a:p>
          <a:p>
            <a:r>
              <a:rPr kumimoji="1" lang="ko-KR" altLang="en-US" sz="2400" dirty="0"/>
              <a:t>분류</a:t>
            </a:r>
            <a:endParaRPr kumimoji="1" lang="en-US" altLang="ko-KR" sz="2400" dirty="0"/>
          </a:p>
          <a:p>
            <a:pPr lvl="1"/>
            <a:r>
              <a:rPr kumimoji="1" lang="en-US" altLang="ko-KR" sz="2000" dirty="0"/>
              <a:t>Simple Power Analysis</a:t>
            </a:r>
          </a:p>
          <a:p>
            <a:pPr lvl="1"/>
            <a:r>
              <a:rPr kumimoji="1" lang="en-US" altLang="ko-KR" sz="2000" dirty="0"/>
              <a:t>Differential Power Analysis</a:t>
            </a:r>
          </a:p>
          <a:p>
            <a:pPr lvl="1"/>
            <a:r>
              <a:rPr kumimoji="1" lang="en-US" altLang="ko-KR" sz="2000" dirty="0"/>
              <a:t>Correlation Power Analysis</a:t>
            </a:r>
          </a:p>
          <a:p>
            <a:pPr lvl="1"/>
            <a:r>
              <a:rPr kumimoji="1" lang="en-US" altLang="ko-KR" sz="2000" dirty="0"/>
              <a:t>Template Attack</a:t>
            </a:r>
            <a:endParaRPr kumimoji="1" lang="ko-KR" altLang="en-US" sz="2000" dirty="0"/>
          </a:p>
          <a:p>
            <a:pPr lvl="1"/>
            <a:endParaRPr kumimoji="1" lang="en-US" altLang="ko-KR" sz="2000" dirty="0"/>
          </a:p>
          <a:p>
            <a:endParaRPr kumimoji="1"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2C4161-6151-4942-AA0F-A93CACACE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564" y="1632835"/>
            <a:ext cx="4298743" cy="26499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1E3CB41-E311-3C4C-99C6-323F647A6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300" y="4384345"/>
            <a:ext cx="4095273" cy="24736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0050D92-F492-2043-8985-DE4AFA15FD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483" y="3887495"/>
            <a:ext cx="4634553" cy="256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21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1BBB51-4CEE-FF4A-AFD0-5735F3706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데이터와 소비전력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E8C8D8-AB76-5344-8639-6B65DCC489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내부 연산 데이터와 소비전력 사이에 연관성 </a:t>
            </a:r>
          </a:p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3F4A9B-9013-FB47-A795-325476150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368" y="1730397"/>
            <a:ext cx="10071263" cy="26303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8EED387-5489-8943-BCFD-2F954EA7DB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9" t="2132" r="5370" b="4614"/>
          <a:stretch/>
        </p:blipFill>
        <p:spPr>
          <a:xfrm>
            <a:off x="4239322" y="4452082"/>
            <a:ext cx="3642548" cy="23043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2D4B89-3B7C-C543-AC6E-6D777121FA70}"/>
              </a:ext>
            </a:extLst>
          </p:cNvPr>
          <p:cNvSpPr txBox="1"/>
          <p:nvPr/>
        </p:nvSpPr>
        <p:spPr>
          <a:xfrm>
            <a:off x="656821" y="1613725"/>
            <a:ext cx="2283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CMOS </a:t>
            </a:r>
            <a:r>
              <a:rPr kumimoji="1" lang="ko-KR" altLang="en-US" dirty="0"/>
              <a:t>인버터</a:t>
            </a:r>
          </a:p>
        </p:txBody>
      </p:sp>
    </p:spTree>
    <p:extLst>
      <p:ext uri="{BB962C8B-B14F-4D97-AF65-F5344CB8AC3E}">
        <p14:creationId xmlns:p14="http://schemas.microsoft.com/office/powerpoint/2010/main" val="2510705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A64550-16C8-FC41-81CE-060CCACDF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소비전력 모델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E9A02B76-4FAA-4247-A4CB-6E0ACEDD51F3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457200" lvl="1" indent="0">
                  <a:buNone/>
                </a:pPr>
                <a:r>
                  <a:rPr kumimoji="1" lang="en-US" altLang="ko-KR" dirty="0"/>
                  <a:t>Hamming weight model</a:t>
                </a:r>
              </a:p>
              <a:p>
                <a:pPr marL="457200" lvl="1" indent="0">
                  <a:buNone/>
                </a:pPr>
                <a:r>
                  <a:rPr kumimoji="1" lang="en-US" altLang="ko-KR" dirty="0"/>
                  <a:t>-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𝐻𝑊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∑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,⋯,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kumimoji="1" lang="en-US" altLang="ko-KR" b="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kumimoji="1" lang="en-US" altLang="ko-KR" dirty="0"/>
              </a:p>
              <a:p>
                <a:pPr marL="457200" lvl="1" indent="0">
                  <a:buNone/>
                </a:pPr>
                <a:r>
                  <a:rPr kumimoji="1" lang="en-US" altLang="ko-KR" dirty="0"/>
                  <a:t>Hamming distance model</a:t>
                </a:r>
              </a:p>
              <a:p>
                <a:pPr lvl="1">
                  <a:buFontTx/>
                  <a:buChar char="-"/>
                </a:pPr>
                <a:r>
                  <a:rPr kumimoji="1" lang="ko-KR" altLang="en-US" dirty="0"/>
                  <a:t>데이터의 상태변화 시 전력 소비</a:t>
                </a:r>
                <a:endParaRPr kumimoji="1" lang="en-US" altLang="ko-KR" dirty="0"/>
              </a:p>
              <a:p>
                <a:pPr marL="457200" lvl="1" indent="0">
                  <a:buNone/>
                </a:pPr>
                <a:r>
                  <a:rPr kumimoji="1" lang="en-US" altLang="ko-KR" dirty="0"/>
                  <a:t>-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𝐻𝑊</m:t>
                    </m:r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kumimoji="1"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kumimoji="1" lang="ko-KR" altLang="en-US" dirty="0"/>
              </a:p>
            </p:txBody>
          </p:sp>
        </mc:Choice>
        <mc:Fallback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E9A02B76-4FAA-4247-A4CB-6E0ACEDD51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t="-13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A9A4F81A-D2FE-4C40-AAD3-89D6AF282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577" y="2702453"/>
            <a:ext cx="5539503" cy="30030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5C8D8-E468-504A-A935-5039EA6933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606" b="8301"/>
          <a:stretch/>
        </p:blipFill>
        <p:spPr>
          <a:xfrm>
            <a:off x="1020820" y="4036130"/>
            <a:ext cx="4610100" cy="33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403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3FD05A-3C4F-0B4B-8C4F-1C05B4176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SPA (Simple Power Analysis)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F41AEF-9C23-D249-BE5F-473134E466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dirty="0"/>
              <a:t>하나 혹은 적은 수의 </a:t>
            </a:r>
            <a:r>
              <a:rPr kumimoji="1" lang="ko-KR" altLang="en-US" sz="2400" dirty="0" err="1"/>
              <a:t>전력파형을</a:t>
            </a:r>
            <a:r>
              <a:rPr kumimoji="1" lang="ko-KR" altLang="en-US" sz="2400" dirty="0"/>
              <a:t> 분석하여 비밀정보를 추출하는 전력분석기법</a:t>
            </a:r>
            <a:endParaRPr kumimoji="1" lang="en-US" altLang="ko-KR" sz="2400" dirty="0"/>
          </a:p>
          <a:p>
            <a:endParaRPr kumimoji="1" lang="en-US" altLang="ko-KR" sz="2400" dirty="0"/>
          </a:p>
          <a:p>
            <a:r>
              <a:rPr kumimoji="1" lang="ko-KR" altLang="en-US" sz="2400" dirty="0"/>
              <a:t>키 추출 </a:t>
            </a:r>
            <a:r>
              <a:rPr kumimoji="1" lang="en-US" altLang="ko-KR" sz="2400" dirty="0"/>
              <a:t>– </a:t>
            </a:r>
            <a:r>
              <a:rPr kumimoji="1" lang="ko-KR" altLang="en-US" sz="2400" dirty="0" err="1"/>
              <a:t>소비전력량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</a:t>
            </a:r>
            <a:r>
              <a:rPr kumimoji="1" lang="ko-KR" altLang="en-US" sz="2400" dirty="0" err="1"/>
              <a:t>연산시간</a:t>
            </a:r>
            <a:r>
              <a:rPr kumimoji="1" lang="ko-KR" altLang="en-US" sz="2400" dirty="0"/>
              <a:t> 차이</a:t>
            </a:r>
            <a:endParaRPr kumimoji="1"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B9806B-5293-D141-B63C-ABFC9DF6C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24" y="2595918"/>
            <a:ext cx="5215945" cy="41604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109382-5138-D54D-AC3B-7F9A5BE23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980" y="2715065"/>
            <a:ext cx="6407468" cy="344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86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3FD05A-3C4F-0B4B-8C4F-1C05B4176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SPA (Simple Power Analysis)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F41AEF-9C23-D249-BE5F-473134E466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dirty="0"/>
              <a:t>하나 혹은 적은 수의 </a:t>
            </a:r>
            <a:r>
              <a:rPr kumimoji="1" lang="ko-KR" altLang="en-US" sz="2400" dirty="0" err="1"/>
              <a:t>전력파형을</a:t>
            </a:r>
            <a:r>
              <a:rPr kumimoji="1" lang="ko-KR" altLang="en-US" sz="2400" dirty="0"/>
              <a:t> 분석하여 비밀정보를 추출하는 전력분석기법</a:t>
            </a:r>
            <a:endParaRPr kumimoji="1" lang="en-US" altLang="ko-KR" sz="2400" dirty="0"/>
          </a:p>
          <a:p>
            <a:endParaRPr kumimoji="1" lang="en-US" altLang="ko-KR" sz="2400" dirty="0"/>
          </a:p>
          <a:p>
            <a:r>
              <a:rPr kumimoji="1" lang="ko-KR" altLang="en-US" sz="2400" dirty="0"/>
              <a:t>알고리즘 구조 파악 </a:t>
            </a:r>
            <a:r>
              <a:rPr kumimoji="1" lang="en-US" altLang="ko-KR" sz="2400" dirty="0"/>
              <a:t>– </a:t>
            </a:r>
            <a:r>
              <a:rPr kumimoji="1" lang="ko-KR" altLang="en-US" sz="2400" dirty="0" err="1"/>
              <a:t>공격위치</a:t>
            </a:r>
            <a:r>
              <a:rPr kumimoji="1" lang="en-US" altLang="ko-KR" sz="2400" dirty="0"/>
              <a:t>, </a:t>
            </a:r>
            <a:r>
              <a:rPr kumimoji="1" lang="ko-KR" altLang="en-US" sz="2400" dirty="0" err="1"/>
              <a:t>역공학</a:t>
            </a:r>
            <a:endParaRPr kumimoji="1" lang="ko-KR" alt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CE5074-137A-1D4F-8818-49682E152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2" y="3429000"/>
            <a:ext cx="5827127" cy="29173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B039E52-6691-5C44-A49B-111596916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689" y="3429000"/>
            <a:ext cx="6132311" cy="291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933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14BF91-8F64-F942-8313-BCF891E45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DPA (Differential Power Analysis)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BF95DB-3484-8847-A9DC-6605F60A1A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다수의 파형을 통계적으로 분석하여 암호 알고리즘 비밀키 추출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47CEB4-E5C6-3E46-B226-3C39B079C9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3" t="4095" r="2319" b="4617"/>
          <a:stretch/>
        </p:blipFill>
        <p:spPr>
          <a:xfrm>
            <a:off x="2129307" y="2069610"/>
            <a:ext cx="8263944" cy="397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18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028233-A9A4-BD45-BB16-51CD9243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DPA</a:t>
            </a:r>
            <a:r>
              <a:rPr kumimoji="1" lang="ko-KR" altLang="en-US" dirty="0"/>
              <a:t>의 가정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1281B4-8369-0F41-9267-B7C8233944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ko-KR" altLang="en-US" sz="1800" dirty="0" err="1"/>
              <a:t>부채널</a:t>
            </a:r>
            <a:r>
              <a:rPr kumimoji="1" lang="ko-KR" altLang="en-US" sz="1800" dirty="0"/>
              <a:t> 신호는 연산 데이터에 의존한다</a:t>
            </a:r>
            <a:r>
              <a:rPr kumimoji="1" lang="en-US" altLang="ko-KR" sz="1800" dirty="0"/>
              <a:t>.</a:t>
            </a:r>
          </a:p>
          <a:p>
            <a:r>
              <a:rPr kumimoji="1" lang="ko-KR" altLang="en-US" sz="1800" dirty="0"/>
              <a:t>암호 알고리즘의 동작 방식은 공개되어있다</a:t>
            </a:r>
            <a:r>
              <a:rPr kumimoji="1" lang="en-US" altLang="ko-KR" sz="1800" dirty="0"/>
              <a:t>.</a:t>
            </a:r>
          </a:p>
          <a:p>
            <a:r>
              <a:rPr kumimoji="1" lang="ko-KR" altLang="en-US" sz="1800" dirty="0"/>
              <a:t>공격자는 충분한 수의 </a:t>
            </a:r>
            <a:r>
              <a:rPr kumimoji="1" lang="ko-KR" altLang="en-US" sz="1800" dirty="0" err="1"/>
              <a:t>부채널</a:t>
            </a:r>
            <a:r>
              <a:rPr kumimoji="1" lang="ko-KR" altLang="en-US" sz="1800" dirty="0"/>
              <a:t> 신호를 수집 할 수 있다</a:t>
            </a:r>
            <a:r>
              <a:rPr kumimoji="1" lang="en-US" altLang="ko-KR" sz="1800" dirty="0"/>
              <a:t>.</a:t>
            </a:r>
          </a:p>
          <a:p>
            <a:r>
              <a:rPr kumimoji="1" lang="ko-KR" altLang="en-US" sz="1800" dirty="0"/>
              <a:t>공격자는 암호 알고리즘의 입력 또는 출력을 알 수 있다</a:t>
            </a:r>
            <a:r>
              <a:rPr kumimoji="1" lang="en-US" altLang="ko-KR" sz="1800" dirty="0"/>
              <a:t>. </a:t>
            </a:r>
            <a:endParaRPr kumimoji="1" lang="ko-KR" altLang="en-US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3E9282-9F41-A04D-A702-DCAB51F71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470" y="3187890"/>
            <a:ext cx="6325590" cy="10895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72CBBAF-4626-F149-BF1F-BB0D72BBB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736" y="4106965"/>
            <a:ext cx="6100505" cy="11405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BDB8A8-B48F-F046-8C59-67BD4946F382}"/>
              </a:ext>
            </a:extLst>
          </p:cNvPr>
          <p:cNvSpPr txBox="1"/>
          <p:nvPr/>
        </p:nvSpPr>
        <p:spPr>
          <a:xfrm>
            <a:off x="809470" y="2715507"/>
            <a:ext cx="3845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/>
              <a:t>AES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Initial Round</a:t>
            </a:r>
            <a:endParaRPr kumimoji="1"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4057BA-5370-5341-8402-43D220DBB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1836" y="2101326"/>
            <a:ext cx="2984853" cy="31273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B9CB89-2BEB-F840-9354-F1DDE3D96B92}"/>
                  </a:ext>
                </a:extLst>
              </p:cNvPr>
              <p:cNvSpPr txBox="1"/>
              <p:nvPr/>
            </p:nvSpPr>
            <p:spPr>
              <a:xfrm>
                <a:off x="2293872" y="5417880"/>
                <a:ext cx="45831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2400" b="1" dirty="0" err="1">
                    <a:latin typeface="+mj-ea"/>
                    <a:ea typeface="+mj-ea"/>
                  </a:rPr>
                  <a:t>Sbox</a:t>
                </a:r>
                <a:r>
                  <a:rPr kumimoji="1" lang="en-US" altLang="ko-KR" sz="2400" b="1" dirty="0">
                    <a:latin typeface="+mj-ea"/>
                    <a:ea typeface="+mj-ea"/>
                  </a:rPr>
                  <a:t> (Input </a:t>
                </a:r>
                <a14:m>
                  <m:oMath xmlns:m="http://schemas.openxmlformats.org/officeDocument/2006/math">
                    <m:r>
                      <a:rPr kumimoji="1" lang="en-US" altLang="ko-KR" sz="2400" b="1" i="1" smtClean="0">
                        <a:latin typeface="+mj-ea"/>
                        <a:ea typeface="+mj-ea"/>
                      </a:rPr>
                      <m:t>⊕</m:t>
                    </m:r>
                  </m:oMath>
                </a14:m>
                <a:r>
                  <a:rPr kumimoji="1" lang="en-US" altLang="ko-KR" sz="2400" b="1" dirty="0">
                    <a:latin typeface="+mj-ea"/>
                    <a:ea typeface="+mj-ea"/>
                  </a:rPr>
                  <a:t> Key) = State </a:t>
                </a:r>
                <a:endParaRPr kumimoji="1" lang="ko-KR" altLang="en-US" sz="2400" b="1" dirty="0">
                  <a:latin typeface="+mj-ea"/>
                  <a:ea typeface="+mj-ea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B9CB89-2BEB-F840-9354-F1DDE3D96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872" y="5417880"/>
                <a:ext cx="4583151" cy="461665"/>
              </a:xfrm>
              <a:prstGeom prst="rect">
                <a:avLst/>
              </a:prstGeom>
              <a:blipFill>
                <a:blip r:embed="rId5"/>
                <a:stretch>
                  <a:fillRect l="-1939" t="-13514" b="-243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710064-AF82-2E4C-9362-9C0C13F03821}"/>
                  </a:ext>
                </a:extLst>
              </p:cNvPr>
              <p:cNvSpPr txBox="1"/>
              <p:nvPr/>
            </p:nvSpPr>
            <p:spPr>
              <a:xfrm>
                <a:off x="2320465" y="5879545"/>
                <a:ext cx="60097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2400" b="1" dirty="0">
                    <a:latin typeface="+mj-ea"/>
                    <a:ea typeface="+mj-ea"/>
                  </a:rPr>
                  <a:t>Sbox (</a:t>
                </a:r>
                <a:r>
                  <a:rPr kumimoji="1" lang="en-US" altLang="ko-KR" sz="2400" b="1" dirty="0">
                    <a:solidFill>
                      <a:srgbClr val="0070C0"/>
                    </a:solidFill>
                    <a:latin typeface="+mj-ea"/>
                    <a:ea typeface="+mj-ea"/>
                  </a:rPr>
                  <a:t>0xFF</a:t>
                </a:r>
                <a:r>
                  <a:rPr kumimoji="1" lang="en-US" altLang="ko-KR" sz="2400" b="1" dirty="0">
                    <a:latin typeface="+mj-ea"/>
                    <a:ea typeface="+mj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400" b="1" i="1" smtClean="0">
                        <a:latin typeface="+mj-ea"/>
                        <a:ea typeface="+mj-ea"/>
                      </a:rPr>
                      <m:t>⊕</m:t>
                    </m:r>
                  </m:oMath>
                </a14:m>
                <a:r>
                  <a:rPr kumimoji="1" lang="en-US" altLang="ko-KR" sz="2400" b="1" dirty="0">
                    <a:latin typeface="+mj-ea"/>
                    <a:ea typeface="+mj-ea"/>
                  </a:rPr>
                  <a:t> </a:t>
                </a:r>
                <a:r>
                  <a:rPr kumimoji="1" lang="en-US" altLang="ko-KR" sz="2400" b="1" dirty="0">
                    <a:solidFill>
                      <a:srgbClr val="FF0000"/>
                    </a:solidFill>
                    <a:latin typeface="+mj-ea"/>
                    <a:ea typeface="+mj-ea"/>
                  </a:rPr>
                  <a:t>Key</a:t>
                </a:r>
                <a:r>
                  <a:rPr kumimoji="1" lang="en-US" altLang="ko-KR" sz="2400" b="1" dirty="0">
                    <a:latin typeface="+mj-ea"/>
                    <a:ea typeface="+mj-ea"/>
                  </a:rPr>
                  <a:t>) = </a:t>
                </a:r>
                <a:r>
                  <a:rPr kumimoji="1" lang="en-US" altLang="ko-KR" sz="2400" b="1" dirty="0">
                    <a:solidFill>
                      <a:schemeClr val="bg2">
                        <a:lumMod val="90000"/>
                      </a:schemeClr>
                    </a:solidFill>
                    <a:latin typeface="+mj-ea"/>
                    <a:ea typeface="+mj-ea"/>
                  </a:rPr>
                  <a:t>0x63</a:t>
                </a:r>
                <a:r>
                  <a:rPr kumimoji="1" lang="en-US" altLang="ko-KR" sz="2400" b="1" dirty="0">
                    <a:latin typeface="+mj-ea"/>
                    <a:ea typeface="+mj-ea"/>
                  </a:rPr>
                  <a:t>, Key= 0xFF  </a:t>
                </a:r>
                <a:endParaRPr kumimoji="1" lang="ko-KR" altLang="en-US" sz="2400" b="1" dirty="0">
                  <a:latin typeface="+mj-ea"/>
                  <a:ea typeface="+mj-ea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710064-AF82-2E4C-9362-9C0C13F03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465" y="5879545"/>
                <a:ext cx="6009720" cy="461665"/>
              </a:xfrm>
              <a:prstGeom prst="rect">
                <a:avLst/>
              </a:prstGeom>
              <a:blipFill>
                <a:blip r:embed="rId6"/>
                <a:stretch>
                  <a:fillRect l="-1477" t="-13514" r="-844" b="-270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F7F40D-0CEA-7F43-8B5A-F84740F66205}"/>
              </a:ext>
            </a:extLst>
          </p:cNvPr>
          <p:cNvSpPr/>
          <p:nvPr/>
        </p:nvSpPr>
        <p:spPr>
          <a:xfrm>
            <a:off x="4710998" y="6409997"/>
            <a:ext cx="2424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>
                <a:latin typeface="+mj-ea"/>
              </a:rPr>
              <a:t>(</a:t>
            </a:r>
            <a:r>
              <a:rPr kumimoji="1" lang="ko-KR" altLang="en-US" b="1" dirty="0">
                <a:latin typeface="+mj-ea"/>
              </a:rPr>
              <a:t>소비전력</a:t>
            </a:r>
            <a:r>
              <a:rPr kumimoji="1" lang="en-US" altLang="ko-KR" b="1" dirty="0">
                <a:latin typeface="+mj-ea"/>
              </a:rPr>
              <a:t>, </a:t>
            </a:r>
            <a:r>
              <a:rPr kumimoji="1" lang="ko-KR" altLang="en-US" b="1" dirty="0">
                <a:latin typeface="+mj-ea"/>
              </a:rPr>
              <a:t>전자기파</a:t>
            </a:r>
            <a:r>
              <a:rPr kumimoji="1" lang="en-US" altLang="ko-KR" b="1" dirty="0">
                <a:latin typeface="+mj-ea"/>
              </a:rPr>
              <a:t>])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5984077"/>
      </p:ext>
    </p:extLst>
  </p:cSld>
  <p:clrMapOvr>
    <a:masterClrMapping/>
  </p:clrMapOvr>
</p:sld>
</file>

<file path=ppt/theme/theme1.xml><?xml version="1.0" encoding="utf-8"?>
<a:theme xmlns:a="http://schemas.openxmlformats.org/drawingml/2006/main" name="CryptoCraft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15339</TotalTime>
  <Words>554</Words>
  <Application>Microsoft Macintosh PowerPoint</Application>
  <PresentationFormat>와이드스크린</PresentationFormat>
  <Paragraphs>324</Paragraphs>
  <Slides>23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맑은 고딕</vt:lpstr>
      <vt:lpstr>Arial</vt:lpstr>
      <vt:lpstr>Cambria Math</vt:lpstr>
      <vt:lpstr>CryptoCraft 테마</vt:lpstr>
      <vt:lpstr>제목 테마</vt:lpstr>
      <vt:lpstr>부채널 분석</vt:lpstr>
      <vt:lpstr> 암호키 공격</vt:lpstr>
      <vt:lpstr> 전력분석공격</vt:lpstr>
      <vt:lpstr> 데이터와 소비전력</vt:lpstr>
      <vt:lpstr> 소비전력 모델</vt:lpstr>
      <vt:lpstr> SPA (Simple Power Analysis)</vt:lpstr>
      <vt:lpstr> SPA (Simple Power Analysis)</vt:lpstr>
      <vt:lpstr> DPA (Differential Power Analysis)</vt:lpstr>
      <vt:lpstr> DPA의 가정</vt:lpstr>
      <vt:lpstr> DPA</vt:lpstr>
      <vt:lpstr> DPA</vt:lpstr>
      <vt:lpstr> DPA</vt:lpstr>
      <vt:lpstr> DPA</vt:lpstr>
      <vt:lpstr> DPA 절차</vt:lpstr>
      <vt:lpstr> 원리</vt:lpstr>
      <vt:lpstr> CPA</vt:lpstr>
      <vt:lpstr> CPA</vt:lpstr>
      <vt:lpstr> CPA</vt:lpstr>
      <vt:lpstr> CPA</vt:lpstr>
      <vt:lpstr> CPA</vt:lpstr>
      <vt:lpstr> CPA</vt:lpstr>
      <vt:lpstr> CPA</vt:lpstr>
      <vt:lpstr> CPA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김현준</cp:lastModifiedBy>
  <cp:revision>89</cp:revision>
  <dcterms:created xsi:type="dcterms:W3CDTF">2019-03-05T04:29:07Z</dcterms:created>
  <dcterms:modified xsi:type="dcterms:W3CDTF">2022-02-03T02:37:37Z</dcterms:modified>
</cp:coreProperties>
</file>